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4"/>
    <p:sldMasterId id="2147484056" r:id="rId5"/>
    <p:sldMasterId id="2147484083" r:id="rId6"/>
    <p:sldMasterId id="2147484086" r:id="rId7"/>
    <p:sldMasterId id="2147484091" r:id="rId8"/>
    <p:sldMasterId id="2147484103" r:id="rId9"/>
  </p:sldMasterIdLst>
  <p:notesMasterIdLst>
    <p:notesMasterId r:id="rId40"/>
  </p:notesMasterIdLst>
  <p:handoutMasterIdLst>
    <p:handoutMasterId r:id="rId41"/>
  </p:handoutMasterIdLst>
  <p:sldIdLst>
    <p:sldId id="256" r:id="rId10"/>
    <p:sldId id="707" r:id="rId11"/>
    <p:sldId id="725" r:id="rId12"/>
    <p:sldId id="258" r:id="rId13"/>
    <p:sldId id="726" r:id="rId14"/>
    <p:sldId id="671" r:id="rId15"/>
    <p:sldId id="420" r:id="rId16"/>
    <p:sldId id="704" r:id="rId17"/>
    <p:sldId id="734" r:id="rId18"/>
    <p:sldId id="727" r:id="rId19"/>
    <p:sldId id="730" r:id="rId20"/>
    <p:sldId id="260" r:id="rId21"/>
    <p:sldId id="675" r:id="rId22"/>
    <p:sldId id="257" r:id="rId23"/>
    <p:sldId id="261" r:id="rId24"/>
    <p:sldId id="259" r:id="rId25"/>
    <p:sldId id="658" r:id="rId26"/>
    <p:sldId id="729" r:id="rId27"/>
    <p:sldId id="549" r:id="rId28"/>
    <p:sldId id="731" r:id="rId29"/>
    <p:sldId id="271" r:id="rId30"/>
    <p:sldId id="272" r:id="rId31"/>
    <p:sldId id="732" r:id="rId32"/>
    <p:sldId id="733" r:id="rId33"/>
    <p:sldId id="263" r:id="rId34"/>
    <p:sldId id="264" r:id="rId35"/>
    <p:sldId id="265" r:id="rId36"/>
    <p:sldId id="266" r:id="rId37"/>
    <p:sldId id="267" r:id="rId38"/>
    <p:sldId id="718" r:id="rId39"/>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0" autoAdjust="0"/>
    <p:restoredTop sz="99542" autoAdjust="0"/>
  </p:normalViewPr>
  <p:slideViewPr>
    <p:cSldViewPr>
      <p:cViewPr varScale="1">
        <p:scale>
          <a:sx n="90" d="100"/>
          <a:sy n="90" d="100"/>
        </p:scale>
        <p:origin x="1362"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a:defRPr sz="1200"/>
            </a:lvl1pPr>
          </a:lstStyle>
          <a:p>
            <a:fld id="{0D35934E-32EF-4620-8C07-D4B04F51B031}" type="datetimeFigureOut">
              <a:rPr lang="en-US" smtClean="0"/>
              <a:t>8/2/2021</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lIns="91440" tIns="45720" rIns="91440" bIns="45720" rtlCol="0" anchor="b"/>
          <a:lstStyle>
            <a:lvl1pPr algn="r">
              <a:defRPr sz="1200"/>
            </a:lvl1pPr>
          </a:lstStyle>
          <a:p>
            <a:fld id="{8B6C351E-0932-4A54-B2CB-70FFDDF4829D}" type="slidenum">
              <a:rPr lang="en-US" smtClean="0"/>
              <a:t>‹#›</a:t>
            </a:fld>
            <a:endParaRPr lang="en-US"/>
          </a:p>
        </p:txBody>
      </p:sp>
    </p:spTree>
    <p:extLst>
      <p:ext uri="{BB962C8B-B14F-4D97-AF65-F5344CB8AC3E}">
        <p14:creationId xmlns:p14="http://schemas.microsoft.com/office/powerpoint/2010/main" val="1113850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08438" y="0"/>
            <a:ext cx="3067050" cy="468313"/>
          </a:xfrm>
          <a:prstGeom prst="rect">
            <a:avLst/>
          </a:prstGeom>
        </p:spPr>
        <p:txBody>
          <a:bodyPr vert="horz" lIns="91440" tIns="45720" rIns="91440" bIns="45720" rtlCol="0"/>
          <a:lstStyle>
            <a:lvl1pPr algn="r">
              <a:defRPr sz="1200"/>
            </a:lvl1pPr>
          </a:lstStyle>
          <a:p>
            <a:fld id="{342726C2-AB82-4CEF-9272-D5032121BE03}" type="datetimeFigureOut">
              <a:rPr lang="en-US" smtClean="0"/>
              <a:t>8/2/2021</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8025" y="4448175"/>
            <a:ext cx="5661025" cy="4213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438" y="8893175"/>
            <a:ext cx="3067050" cy="468313"/>
          </a:xfrm>
          <a:prstGeom prst="rect">
            <a:avLst/>
          </a:prstGeom>
        </p:spPr>
        <p:txBody>
          <a:bodyPr vert="horz" lIns="91440" tIns="45720" rIns="91440" bIns="45720" rtlCol="0" anchor="b"/>
          <a:lstStyle>
            <a:lvl1pPr algn="r">
              <a:defRPr sz="1200"/>
            </a:lvl1pPr>
          </a:lstStyle>
          <a:p>
            <a:fld id="{340A6A51-C1DF-4C8E-80A6-E0321EE28DCA}" type="slidenum">
              <a:rPr lang="en-US" smtClean="0"/>
              <a:t>‹#›</a:t>
            </a:fld>
            <a:endParaRPr lang="en-US" dirty="0"/>
          </a:p>
        </p:txBody>
      </p:sp>
    </p:spTree>
    <p:extLst>
      <p:ext uri="{BB962C8B-B14F-4D97-AF65-F5344CB8AC3E}">
        <p14:creationId xmlns:p14="http://schemas.microsoft.com/office/powerpoint/2010/main" val="1961153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0A6A51-C1DF-4C8E-80A6-E0321EE28DCA}" type="slidenum">
              <a:rPr lang="en-US" smtClean="0"/>
              <a:t>1</a:t>
            </a:fld>
            <a:endParaRPr lang="en-US" dirty="0"/>
          </a:p>
        </p:txBody>
      </p:sp>
    </p:spTree>
    <p:extLst>
      <p:ext uri="{BB962C8B-B14F-4D97-AF65-F5344CB8AC3E}">
        <p14:creationId xmlns:p14="http://schemas.microsoft.com/office/powerpoint/2010/main" val="29964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5bfb25e3e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e5bfb25e3e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5bfb25e3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e5bfb25e3e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5bfb25e3e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5bfb25e3e_0_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C99E7D-9C81-4537-A708-A5E7F1D65BF7}"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C99E7D-9C81-4537-A708-A5E7F1D65BF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C99E7D-9C81-4537-A708-A5E7F1D65BF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7"/>
        <p:cNvGrpSpPr/>
        <p:nvPr/>
      </p:nvGrpSpPr>
      <p:grpSpPr>
        <a:xfrm>
          <a:off x="0" y="0"/>
          <a:ext cx="0" cy="0"/>
          <a:chOff x="0" y="0"/>
          <a:chExt cx="0" cy="0"/>
        </a:xfrm>
      </p:grpSpPr>
      <p:pic>
        <p:nvPicPr>
          <p:cNvPr id="68" name="Google Shape;68;p18" descr="fall_in_co_4x3.jpg"/>
          <p:cNvPicPr preferRelativeResize="0"/>
          <p:nvPr/>
        </p:nvPicPr>
        <p:blipFill rotWithShape="1">
          <a:blip r:embed="rId2">
            <a:alphaModFix/>
          </a:blip>
          <a:srcRect/>
          <a:stretch/>
        </p:blipFill>
        <p:spPr>
          <a:xfrm>
            <a:off x="0" y="0"/>
            <a:ext cx="9161859" cy="6871395"/>
          </a:xfrm>
          <a:prstGeom prst="rect">
            <a:avLst/>
          </a:prstGeom>
          <a:noFill/>
          <a:ln>
            <a:noFill/>
          </a:ln>
        </p:spPr>
      </p:pic>
      <p:sp>
        <p:nvSpPr>
          <p:cNvPr id="69" name="Google Shape;69;p18"/>
          <p:cNvSpPr txBox="1"/>
          <p:nvPr/>
        </p:nvSpPr>
        <p:spPr>
          <a:xfrm>
            <a:off x="8001000" y="6375797"/>
            <a:ext cx="1143000" cy="259687"/>
          </a:xfrm>
          <a:prstGeom prst="rect">
            <a:avLst/>
          </a:prstGeom>
          <a:noFill/>
          <a:ln>
            <a:noFill/>
          </a:ln>
        </p:spPr>
        <p:txBody>
          <a:bodyPr spcFirstLastPara="1" wrap="square" lIns="64283" tIns="32133" rIns="64283" bIns="32133" anchor="t" anchorCtr="0">
            <a:noAutofit/>
          </a:bodyPr>
          <a:lstStyle/>
          <a:p>
            <a:pPr marL="0" marR="0" lvl="0" indent="0" algn="ctr" rtl="0">
              <a:spcBef>
                <a:spcPts val="0"/>
              </a:spcBef>
              <a:spcAft>
                <a:spcPts val="0"/>
              </a:spcAft>
              <a:buNone/>
            </a:pPr>
            <a:fld id="{00000000-1234-1234-1234-123412341234}" type="slidenum">
              <a:rPr lang="en-US" sz="1266" b="1">
                <a:solidFill>
                  <a:schemeClr val="lt1"/>
                </a:solidFill>
                <a:latin typeface="Trebuchet MS"/>
                <a:ea typeface="Trebuchet MS"/>
                <a:cs typeface="Trebuchet MS"/>
                <a:sym typeface="Trebuchet MS"/>
              </a:rPr>
              <a:pPr marL="0" marR="0" lvl="0" indent="0" algn="ctr" rtl="0">
                <a:spcBef>
                  <a:spcPts val="0"/>
                </a:spcBef>
                <a:spcAft>
                  <a:spcPts val="0"/>
                </a:spcAft>
                <a:buNone/>
              </a:pPr>
              <a:t>‹#›</a:t>
            </a:fld>
            <a:endParaRPr sz="1266" b="1">
              <a:solidFill>
                <a:schemeClr val="lt1"/>
              </a:solidFill>
              <a:latin typeface="Trebuchet MS"/>
              <a:ea typeface="Trebuchet MS"/>
              <a:cs typeface="Trebuchet MS"/>
              <a:sym typeface="Trebuchet MS"/>
            </a:endParaRPr>
          </a:p>
        </p:txBody>
      </p:sp>
      <p:pic>
        <p:nvPicPr>
          <p:cNvPr id="70" name="Google Shape;70;p18"/>
          <p:cNvPicPr preferRelativeResize="0"/>
          <p:nvPr/>
        </p:nvPicPr>
        <p:blipFill rotWithShape="1">
          <a:blip r:embed="rId3">
            <a:alphaModFix/>
          </a:blip>
          <a:srcRect/>
          <a:stretch/>
        </p:blipFill>
        <p:spPr>
          <a:xfrm>
            <a:off x="500063" y="6361649"/>
            <a:ext cx="497619" cy="388052"/>
          </a:xfrm>
          <a:prstGeom prst="rect">
            <a:avLst/>
          </a:prstGeom>
          <a:noFill/>
          <a:ln>
            <a:noFill/>
          </a:ln>
        </p:spPr>
      </p:pic>
    </p:spTree>
    <p:extLst>
      <p:ext uri="{BB962C8B-B14F-4D97-AF65-F5344CB8AC3E}">
        <p14:creationId xmlns:p14="http://schemas.microsoft.com/office/powerpoint/2010/main" val="2426499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1"/>
        <p:cNvGrpSpPr/>
        <p:nvPr/>
      </p:nvGrpSpPr>
      <p:grpSpPr>
        <a:xfrm>
          <a:off x="0" y="0"/>
          <a:ext cx="0" cy="0"/>
          <a:chOff x="0" y="0"/>
          <a:chExt cx="0" cy="0"/>
        </a:xfrm>
      </p:grpSpPr>
      <p:sp>
        <p:nvSpPr>
          <p:cNvPr id="72" name="Google Shape;72;p19"/>
          <p:cNvSpPr/>
          <p:nvPr/>
        </p:nvSpPr>
        <p:spPr>
          <a:xfrm>
            <a:off x="767953" y="1875234"/>
            <a:ext cx="1071563" cy="1071563"/>
          </a:xfrm>
          <a:prstGeom prst="rect">
            <a:avLst/>
          </a:prstGeom>
          <a:solidFill>
            <a:srgbClr val="14943F"/>
          </a:solidFill>
          <a:ln>
            <a:noFill/>
          </a:ln>
        </p:spPr>
        <p:txBody>
          <a:bodyPr spcFirstLastPara="1" wrap="square" lIns="35719" tIns="35719" rIns="35719" bIns="35719" anchor="ctr" anchorCtr="0">
            <a:noAutofit/>
          </a:bodyPr>
          <a:lstStyle/>
          <a:p>
            <a:pPr marL="160729" marR="0" lvl="0" indent="0" algn="l" rtl="0">
              <a:lnSpc>
                <a:spcPct val="100000"/>
              </a:lnSpc>
              <a:spcBef>
                <a:spcPts val="0"/>
              </a:spcBef>
              <a:spcAft>
                <a:spcPts val="0"/>
              </a:spcAft>
              <a:buClr>
                <a:srgbClr val="5C6670"/>
              </a:buClr>
              <a:buSzPts val="1800"/>
              <a:buFont typeface="Trebuchet MS"/>
              <a:buNone/>
            </a:pPr>
            <a:endParaRPr sz="1266" b="0" i="0" u="none" strike="noStrike" cap="none">
              <a:solidFill>
                <a:srgbClr val="5C6670"/>
              </a:solidFill>
              <a:latin typeface="Trebuchet MS"/>
              <a:ea typeface="Trebuchet MS"/>
              <a:cs typeface="Trebuchet MS"/>
              <a:sym typeface="Trebuchet MS"/>
            </a:endParaRPr>
          </a:p>
        </p:txBody>
      </p:sp>
      <p:sp>
        <p:nvSpPr>
          <p:cNvPr id="73" name="Google Shape;73;p19"/>
          <p:cNvSpPr txBox="1"/>
          <p:nvPr/>
        </p:nvSpPr>
        <p:spPr>
          <a:xfrm>
            <a:off x="714375" y="1500187"/>
            <a:ext cx="2946797" cy="259687"/>
          </a:xfrm>
          <a:prstGeom prst="rect">
            <a:avLst/>
          </a:prstGeom>
          <a:noFill/>
          <a:ln>
            <a:noFill/>
          </a:ln>
        </p:spPr>
        <p:txBody>
          <a:bodyPr spcFirstLastPara="1" wrap="square" lIns="64283" tIns="32133" rIns="64283" bIns="32133" anchor="t" anchorCtr="0">
            <a:noAutofit/>
          </a:bodyPr>
          <a:lstStyle/>
          <a:p>
            <a:pPr marL="0" marR="0" lvl="0" indent="0" algn="l" rtl="0">
              <a:spcBef>
                <a:spcPts val="0"/>
              </a:spcBef>
              <a:spcAft>
                <a:spcPts val="0"/>
              </a:spcAft>
              <a:buNone/>
            </a:pPr>
            <a:r>
              <a:rPr lang="en-US" sz="1266">
                <a:solidFill>
                  <a:srgbClr val="5C6670"/>
                </a:solidFill>
                <a:latin typeface="Trebuchet MS"/>
                <a:ea typeface="Trebuchet MS"/>
                <a:cs typeface="Trebuchet MS"/>
                <a:sym typeface="Trebuchet MS"/>
              </a:rPr>
              <a:t>brandCOLORADO colors</a:t>
            </a:r>
            <a:endParaRPr sz="1266">
              <a:solidFill>
                <a:srgbClr val="5C6670"/>
              </a:solidFill>
              <a:latin typeface="Trebuchet MS"/>
              <a:ea typeface="Trebuchet MS"/>
              <a:cs typeface="Trebuchet MS"/>
              <a:sym typeface="Trebuchet MS"/>
            </a:endParaRPr>
          </a:p>
        </p:txBody>
      </p:sp>
      <p:sp>
        <p:nvSpPr>
          <p:cNvPr id="74" name="Google Shape;74;p19"/>
          <p:cNvSpPr txBox="1"/>
          <p:nvPr/>
        </p:nvSpPr>
        <p:spPr>
          <a:xfrm>
            <a:off x="767953" y="321469"/>
            <a:ext cx="5357813" cy="660037"/>
          </a:xfrm>
          <a:prstGeom prst="rect">
            <a:avLst/>
          </a:prstGeom>
          <a:noFill/>
          <a:ln>
            <a:noFill/>
          </a:ln>
        </p:spPr>
        <p:txBody>
          <a:bodyPr spcFirstLastPara="1" wrap="square" lIns="64283" tIns="32133" rIns="64283" bIns="32133" anchor="t" anchorCtr="0">
            <a:noAutofit/>
          </a:bodyPr>
          <a:lstStyle/>
          <a:p>
            <a:pPr marL="0" marR="0" lvl="0" indent="0" algn="l" rtl="0">
              <a:spcBef>
                <a:spcPts val="0"/>
              </a:spcBef>
              <a:spcAft>
                <a:spcPts val="0"/>
              </a:spcAft>
              <a:buNone/>
            </a:pPr>
            <a:r>
              <a:rPr lang="en-US" sz="3867" b="1" i="1">
                <a:solidFill>
                  <a:srgbClr val="5C6670"/>
                </a:solidFill>
                <a:latin typeface="Trebuchet MS"/>
                <a:ea typeface="Trebuchet MS"/>
                <a:cs typeface="Trebuchet MS"/>
                <a:sym typeface="Trebuchet MS"/>
              </a:rPr>
              <a:t>Using this template:</a:t>
            </a:r>
            <a:endParaRPr sz="3867">
              <a:solidFill>
                <a:srgbClr val="5C6670"/>
              </a:solidFill>
              <a:latin typeface="Trebuchet MS"/>
              <a:ea typeface="Trebuchet MS"/>
              <a:cs typeface="Trebuchet MS"/>
              <a:sym typeface="Trebuchet MS"/>
            </a:endParaRPr>
          </a:p>
        </p:txBody>
      </p:sp>
      <p:sp>
        <p:nvSpPr>
          <p:cNvPr id="75" name="Google Shape;75;p19"/>
          <p:cNvSpPr/>
          <p:nvPr/>
        </p:nvSpPr>
        <p:spPr>
          <a:xfrm>
            <a:off x="2160984" y="1875234"/>
            <a:ext cx="1071563" cy="1071563"/>
          </a:xfrm>
          <a:prstGeom prst="rect">
            <a:avLst/>
          </a:prstGeom>
          <a:solidFill>
            <a:srgbClr val="4A535D"/>
          </a:solidFill>
          <a:ln>
            <a:noFill/>
          </a:ln>
        </p:spPr>
        <p:txBody>
          <a:bodyPr spcFirstLastPara="1" wrap="square" lIns="35719" tIns="35719" rIns="35719" bIns="35719" anchor="ctr" anchorCtr="0">
            <a:noAutofit/>
          </a:bodyPr>
          <a:lstStyle/>
          <a:p>
            <a:pPr marL="160729" marR="0" lvl="0" indent="0" algn="l" rtl="0">
              <a:lnSpc>
                <a:spcPct val="100000"/>
              </a:lnSpc>
              <a:spcBef>
                <a:spcPts val="0"/>
              </a:spcBef>
              <a:spcAft>
                <a:spcPts val="0"/>
              </a:spcAft>
              <a:buClr>
                <a:srgbClr val="5C6670"/>
              </a:buClr>
              <a:buSzPts val="1800"/>
              <a:buFont typeface="Trebuchet MS"/>
              <a:buNone/>
            </a:pPr>
            <a:endParaRPr sz="1266" b="0" i="0" u="none" strike="noStrike" cap="none">
              <a:solidFill>
                <a:srgbClr val="5C6670"/>
              </a:solidFill>
              <a:latin typeface="Trebuchet MS"/>
              <a:ea typeface="Trebuchet MS"/>
              <a:cs typeface="Trebuchet MS"/>
              <a:sym typeface="Trebuchet MS"/>
            </a:endParaRPr>
          </a:p>
        </p:txBody>
      </p:sp>
      <p:sp>
        <p:nvSpPr>
          <p:cNvPr id="76" name="Google Shape;76;p19"/>
          <p:cNvSpPr/>
          <p:nvPr/>
        </p:nvSpPr>
        <p:spPr>
          <a:xfrm>
            <a:off x="3554015" y="1875234"/>
            <a:ext cx="1071563" cy="1071563"/>
          </a:xfrm>
          <a:prstGeom prst="rect">
            <a:avLst/>
          </a:prstGeom>
          <a:solidFill>
            <a:srgbClr val="C7C9C9"/>
          </a:solidFill>
          <a:ln>
            <a:noFill/>
          </a:ln>
        </p:spPr>
        <p:txBody>
          <a:bodyPr spcFirstLastPara="1" wrap="square" lIns="35719" tIns="35719" rIns="35719" bIns="35719" anchor="ctr" anchorCtr="0">
            <a:noAutofit/>
          </a:bodyPr>
          <a:lstStyle/>
          <a:p>
            <a:pPr marL="160729" marR="0" lvl="0" indent="0" algn="l" rtl="0">
              <a:lnSpc>
                <a:spcPct val="100000"/>
              </a:lnSpc>
              <a:spcBef>
                <a:spcPts val="0"/>
              </a:spcBef>
              <a:spcAft>
                <a:spcPts val="0"/>
              </a:spcAft>
              <a:buClr>
                <a:srgbClr val="5C6670"/>
              </a:buClr>
              <a:buSzPts val="1800"/>
              <a:buFont typeface="Trebuchet MS"/>
              <a:buNone/>
            </a:pPr>
            <a:endParaRPr sz="1266" b="0" i="0" u="none" strike="noStrike" cap="none">
              <a:solidFill>
                <a:srgbClr val="5C6670"/>
              </a:solidFill>
              <a:latin typeface="Trebuchet MS"/>
              <a:ea typeface="Trebuchet MS"/>
              <a:cs typeface="Trebuchet MS"/>
              <a:sym typeface="Trebuchet MS"/>
            </a:endParaRPr>
          </a:p>
        </p:txBody>
      </p:sp>
      <p:sp>
        <p:nvSpPr>
          <p:cNvPr id="77" name="Google Shape;77;p19"/>
          <p:cNvSpPr/>
          <p:nvPr/>
        </p:nvSpPr>
        <p:spPr>
          <a:xfrm>
            <a:off x="4947047" y="1875234"/>
            <a:ext cx="1071563" cy="1071563"/>
          </a:xfrm>
          <a:prstGeom prst="rect">
            <a:avLst/>
          </a:prstGeom>
          <a:solidFill>
            <a:srgbClr val="FFFFFF"/>
          </a:solidFill>
          <a:ln w="12700" cap="flat" cmpd="sng">
            <a:solidFill>
              <a:srgbClr val="4A535D"/>
            </a:solidFill>
            <a:prstDash val="solid"/>
            <a:miter lim="0"/>
            <a:headEnd type="none" w="sm" len="sm"/>
            <a:tailEnd type="none" w="sm" len="sm"/>
          </a:ln>
        </p:spPr>
        <p:txBody>
          <a:bodyPr spcFirstLastPara="1" wrap="square" lIns="35719" tIns="35719" rIns="35719" bIns="35719" anchor="ctr" anchorCtr="0">
            <a:noAutofit/>
          </a:bodyPr>
          <a:lstStyle/>
          <a:p>
            <a:pPr marL="160729" marR="0" lvl="0" indent="0" algn="l" rtl="0">
              <a:lnSpc>
                <a:spcPct val="100000"/>
              </a:lnSpc>
              <a:spcBef>
                <a:spcPts val="0"/>
              </a:spcBef>
              <a:spcAft>
                <a:spcPts val="0"/>
              </a:spcAft>
              <a:buClr>
                <a:srgbClr val="5C6670"/>
              </a:buClr>
              <a:buSzPts val="1800"/>
              <a:buFont typeface="Trebuchet MS"/>
              <a:buNone/>
            </a:pPr>
            <a:endParaRPr sz="1266" b="0" i="0" u="none" strike="noStrike" cap="none">
              <a:solidFill>
                <a:srgbClr val="5C6670"/>
              </a:solidFill>
              <a:latin typeface="Trebuchet MS"/>
              <a:ea typeface="Trebuchet MS"/>
              <a:cs typeface="Trebuchet MS"/>
              <a:sym typeface="Trebuchet MS"/>
            </a:endParaRPr>
          </a:p>
        </p:txBody>
      </p:sp>
      <p:sp>
        <p:nvSpPr>
          <p:cNvPr id="78" name="Google Shape;78;p19"/>
          <p:cNvSpPr/>
          <p:nvPr/>
        </p:nvSpPr>
        <p:spPr>
          <a:xfrm>
            <a:off x="767953" y="3214687"/>
            <a:ext cx="1071563" cy="1071563"/>
          </a:xfrm>
          <a:prstGeom prst="rect">
            <a:avLst/>
          </a:prstGeom>
          <a:solidFill>
            <a:srgbClr val="E95F1A"/>
          </a:solidFill>
          <a:ln>
            <a:noFill/>
          </a:ln>
        </p:spPr>
        <p:txBody>
          <a:bodyPr spcFirstLastPara="1" wrap="square" lIns="35719" tIns="35719" rIns="35719" bIns="35719" anchor="ctr" anchorCtr="0">
            <a:noAutofit/>
          </a:bodyPr>
          <a:lstStyle/>
          <a:p>
            <a:pPr marL="160729" marR="0" lvl="0" indent="0" algn="l" rtl="0">
              <a:lnSpc>
                <a:spcPct val="100000"/>
              </a:lnSpc>
              <a:spcBef>
                <a:spcPts val="0"/>
              </a:spcBef>
              <a:spcAft>
                <a:spcPts val="0"/>
              </a:spcAft>
              <a:buClr>
                <a:srgbClr val="5C6670"/>
              </a:buClr>
              <a:buSzPts val="1800"/>
              <a:buFont typeface="Trebuchet MS"/>
              <a:buNone/>
            </a:pPr>
            <a:endParaRPr sz="1266" b="0" i="0" u="none" strike="noStrike" cap="none">
              <a:solidFill>
                <a:srgbClr val="5C6670"/>
              </a:solidFill>
              <a:latin typeface="Trebuchet MS"/>
              <a:ea typeface="Trebuchet MS"/>
              <a:cs typeface="Trebuchet MS"/>
              <a:sym typeface="Trebuchet MS"/>
            </a:endParaRPr>
          </a:p>
        </p:txBody>
      </p:sp>
      <p:sp>
        <p:nvSpPr>
          <p:cNvPr id="79" name="Google Shape;79;p19"/>
          <p:cNvSpPr/>
          <p:nvPr/>
        </p:nvSpPr>
        <p:spPr>
          <a:xfrm>
            <a:off x="2160984" y="3214687"/>
            <a:ext cx="1071563" cy="1071563"/>
          </a:xfrm>
          <a:prstGeom prst="rect">
            <a:avLst/>
          </a:prstGeom>
          <a:solidFill>
            <a:srgbClr val="523F2D"/>
          </a:solidFill>
          <a:ln>
            <a:noFill/>
          </a:ln>
        </p:spPr>
        <p:txBody>
          <a:bodyPr spcFirstLastPara="1" wrap="square" lIns="35719" tIns="35719" rIns="35719" bIns="35719" anchor="ctr" anchorCtr="0">
            <a:noAutofit/>
          </a:bodyPr>
          <a:lstStyle/>
          <a:p>
            <a:pPr marL="160729" marR="0" lvl="0" indent="0" algn="l" rtl="0">
              <a:lnSpc>
                <a:spcPct val="100000"/>
              </a:lnSpc>
              <a:spcBef>
                <a:spcPts val="0"/>
              </a:spcBef>
              <a:spcAft>
                <a:spcPts val="0"/>
              </a:spcAft>
              <a:buClr>
                <a:srgbClr val="5C6670"/>
              </a:buClr>
              <a:buSzPts val="1800"/>
              <a:buFont typeface="Trebuchet MS"/>
              <a:buNone/>
            </a:pPr>
            <a:endParaRPr sz="1266" b="0" i="0" u="none" strike="noStrike" cap="none">
              <a:solidFill>
                <a:srgbClr val="5C6670"/>
              </a:solidFill>
              <a:latin typeface="Trebuchet MS"/>
              <a:ea typeface="Trebuchet MS"/>
              <a:cs typeface="Trebuchet MS"/>
              <a:sym typeface="Trebuchet MS"/>
            </a:endParaRPr>
          </a:p>
        </p:txBody>
      </p:sp>
      <p:sp>
        <p:nvSpPr>
          <p:cNvPr id="80" name="Google Shape;80;p19"/>
          <p:cNvSpPr/>
          <p:nvPr/>
        </p:nvSpPr>
        <p:spPr>
          <a:xfrm>
            <a:off x="3554015" y="3214687"/>
            <a:ext cx="1071563" cy="1071563"/>
          </a:xfrm>
          <a:prstGeom prst="rect">
            <a:avLst/>
          </a:prstGeom>
          <a:solidFill>
            <a:srgbClr val="5EB7E3"/>
          </a:solidFill>
          <a:ln>
            <a:noFill/>
          </a:ln>
        </p:spPr>
        <p:txBody>
          <a:bodyPr spcFirstLastPara="1" wrap="square" lIns="35719" tIns="35719" rIns="35719" bIns="35719" anchor="ctr" anchorCtr="0">
            <a:noAutofit/>
          </a:bodyPr>
          <a:lstStyle/>
          <a:p>
            <a:pPr marL="160729" marR="0" lvl="0" indent="0" algn="l" rtl="0">
              <a:lnSpc>
                <a:spcPct val="100000"/>
              </a:lnSpc>
              <a:spcBef>
                <a:spcPts val="0"/>
              </a:spcBef>
              <a:spcAft>
                <a:spcPts val="0"/>
              </a:spcAft>
              <a:buClr>
                <a:srgbClr val="5C6670"/>
              </a:buClr>
              <a:buSzPts val="1800"/>
              <a:buFont typeface="Trebuchet MS"/>
              <a:buNone/>
            </a:pPr>
            <a:endParaRPr sz="1266" b="0" i="0" u="none" strike="noStrike" cap="none">
              <a:solidFill>
                <a:srgbClr val="5C6670"/>
              </a:solidFill>
              <a:latin typeface="Trebuchet MS"/>
              <a:ea typeface="Trebuchet MS"/>
              <a:cs typeface="Trebuchet MS"/>
              <a:sym typeface="Trebuchet MS"/>
            </a:endParaRPr>
          </a:p>
        </p:txBody>
      </p:sp>
      <p:sp>
        <p:nvSpPr>
          <p:cNvPr id="81" name="Google Shape;81;p19"/>
          <p:cNvSpPr txBox="1"/>
          <p:nvPr/>
        </p:nvSpPr>
        <p:spPr>
          <a:xfrm>
            <a:off x="714375" y="4875610"/>
            <a:ext cx="7822406" cy="1428275"/>
          </a:xfrm>
          <a:prstGeom prst="rect">
            <a:avLst/>
          </a:prstGeom>
          <a:noFill/>
          <a:ln>
            <a:noFill/>
          </a:ln>
        </p:spPr>
        <p:txBody>
          <a:bodyPr spcFirstLastPara="1" wrap="square" lIns="64283" tIns="32133" rIns="64283" bIns="32133" anchor="t" anchorCtr="0">
            <a:noAutofit/>
          </a:bodyPr>
          <a:lstStyle/>
          <a:p>
            <a:pPr marL="190866" marR="0" lvl="0" indent="-190866" algn="l" rtl="0">
              <a:spcBef>
                <a:spcPts val="0"/>
              </a:spcBef>
              <a:spcAft>
                <a:spcPts val="0"/>
              </a:spcAft>
              <a:buClr>
                <a:srgbClr val="5C6670"/>
              </a:buClr>
              <a:buSzPts val="1350"/>
              <a:buFont typeface="Trebuchet MS"/>
              <a:buChar char="•"/>
            </a:pPr>
            <a:r>
              <a:rPr lang="en-US" sz="1266">
                <a:solidFill>
                  <a:srgbClr val="5C6670"/>
                </a:solidFill>
                <a:latin typeface="Trebuchet MS"/>
                <a:ea typeface="Trebuchet MS"/>
                <a:cs typeface="Trebuchet MS"/>
                <a:sym typeface="Trebuchet MS"/>
              </a:rPr>
              <a:t>You may also choose to use your department’s extended color palette in this presentation.</a:t>
            </a:r>
            <a:endParaRPr sz="1266"/>
          </a:p>
          <a:p>
            <a:pPr marL="190866" marR="0" lvl="0" indent="-130592" algn="l" rtl="0">
              <a:spcBef>
                <a:spcPts val="0"/>
              </a:spcBef>
              <a:spcAft>
                <a:spcPts val="0"/>
              </a:spcAft>
              <a:buClr>
                <a:srgbClr val="5C6670"/>
              </a:buClr>
              <a:buSzPts val="1350"/>
              <a:buFont typeface="Trebuchet MS"/>
              <a:buNone/>
            </a:pPr>
            <a:endParaRPr sz="1266">
              <a:solidFill>
                <a:srgbClr val="5C6670"/>
              </a:solidFill>
              <a:latin typeface="Trebuchet MS"/>
              <a:ea typeface="Trebuchet MS"/>
              <a:cs typeface="Trebuchet MS"/>
              <a:sym typeface="Trebuchet MS"/>
            </a:endParaRPr>
          </a:p>
          <a:p>
            <a:pPr marL="190866" marR="0" lvl="0" indent="-190866" algn="l" rtl="0">
              <a:spcBef>
                <a:spcPts val="0"/>
              </a:spcBef>
              <a:spcAft>
                <a:spcPts val="0"/>
              </a:spcAft>
              <a:buClr>
                <a:srgbClr val="5C6670"/>
              </a:buClr>
              <a:buSzPts val="1350"/>
              <a:buFont typeface="Trebuchet MS"/>
              <a:buChar char="•"/>
            </a:pPr>
            <a:r>
              <a:rPr lang="en-US" sz="1266">
                <a:solidFill>
                  <a:srgbClr val="5C6670"/>
                </a:solidFill>
                <a:latin typeface="Trebuchet MS"/>
                <a:ea typeface="Trebuchet MS"/>
                <a:cs typeface="Trebuchet MS"/>
                <a:sym typeface="Trebuchet MS"/>
              </a:rPr>
              <a:t>When inserting lockups into keynote slide presentations, use png rgb 300 medium file for the crispest result. You will need to scale this image down to the appropriate size. To preserve height-to-width ratio hold, “shift” while scaling.</a:t>
            </a:r>
            <a:endParaRPr sz="1266">
              <a:solidFill>
                <a:srgbClr val="5C6670"/>
              </a:solidFill>
              <a:latin typeface="Trebuchet MS"/>
              <a:ea typeface="Trebuchet MS"/>
              <a:cs typeface="Trebuchet MS"/>
              <a:sym typeface="Trebuchet MS"/>
            </a:endParaRPr>
          </a:p>
          <a:p>
            <a:pPr marL="190866" marR="0" lvl="0" indent="-130592" algn="l" rtl="0">
              <a:spcBef>
                <a:spcPts val="0"/>
              </a:spcBef>
              <a:spcAft>
                <a:spcPts val="0"/>
              </a:spcAft>
              <a:buClr>
                <a:srgbClr val="5C6670"/>
              </a:buClr>
              <a:buSzPts val="1350"/>
              <a:buFont typeface="Trebuchet MS"/>
              <a:buNone/>
            </a:pPr>
            <a:endParaRPr sz="1266">
              <a:solidFill>
                <a:srgbClr val="5C6670"/>
              </a:solidFill>
              <a:latin typeface="Trebuchet MS"/>
              <a:ea typeface="Trebuchet MS"/>
              <a:cs typeface="Trebuchet MS"/>
              <a:sym typeface="Trebuchet MS"/>
            </a:endParaRPr>
          </a:p>
          <a:p>
            <a:pPr marL="190866" marR="0" lvl="0" indent="-190866" algn="l" rtl="0">
              <a:spcBef>
                <a:spcPts val="0"/>
              </a:spcBef>
              <a:spcAft>
                <a:spcPts val="0"/>
              </a:spcAft>
              <a:buClr>
                <a:srgbClr val="5C6670"/>
              </a:buClr>
              <a:buSzPts val="1350"/>
              <a:buFont typeface="Trebuchet MS"/>
              <a:buChar char="•"/>
            </a:pPr>
            <a:r>
              <a:rPr lang="en-US" sz="1266">
                <a:solidFill>
                  <a:srgbClr val="5C6670"/>
                </a:solidFill>
                <a:latin typeface="Trebuchet MS"/>
                <a:ea typeface="Trebuchet MS"/>
                <a:cs typeface="Trebuchet MS"/>
                <a:sym typeface="Trebuchet MS"/>
              </a:rPr>
              <a:t>Reference the Colorado Brand Guidelines for more information.</a:t>
            </a:r>
            <a:endParaRPr sz="1266">
              <a:solidFill>
                <a:srgbClr val="5C6670"/>
              </a:solidFill>
              <a:latin typeface="Trebuchet MS"/>
              <a:ea typeface="Trebuchet MS"/>
              <a:cs typeface="Trebuchet MS"/>
              <a:sym typeface="Trebuchet MS"/>
            </a:endParaRPr>
          </a:p>
        </p:txBody>
      </p:sp>
      <p:sp>
        <p:nvSpPr>
          <p:cNvPr id="82" name="Google Shape;82;p19"/>
          <p:cNvSpPr txBox="1"/>
          <p:nvPr/>
        </p:nvSpPr>
        <p:spPr>
          <a:xfrm>
            <a:off x="6822281" y="1500187"/>
            <a:ext cx="2035969" cy="259687"/>
          </a:xfrm>
          <a:prstGeom prst="rect">
            <a:avLst/>
          </a:prstGeom>
          <a:noFill/>
          <a:ln>
            <a:noFill/>
          </a:ln>
        </p:spPr>
        <p:txBody>
          <a:bodyPr spcFirstLastPara="1" wrap="square" lIns="64283" tIns="32133" rIns="64283" bIns="32133" anchor="t" anchorCtr="0">
            <a:noAutofit/>
          </a:bodyPr>
          <a:lstStyle/>
          <a:p>
            <a:pPr marL="0" marR="0" lvl="0" indent="0" algn="l" rtl="0">
              <a:spcBef>
                <a:spcPts val="0"/>
              </a:spcBef>
              <a:spcAft>
                <a:spcPts val="0"/>
              </a:spcAft>
              <a:buNone/>
            </a:pPr>
            <a:r>
              <a:rPr lang="en-US" sz="1266">
                <a:solidFill>
                  <a:srgbClr val="5C6670"/>
                </a:solidFill>
                <a:latin typeface="Trebuchet MS"/>
                <a:ea typeface="Trebuchet MS"/>
                <a:cs typeface="Trebuchet MS"/>
                <a:sym typeface="Trebuchet MS"/>
              </a:rPr>
              <a:t>CDHS shield colors</a:t>
            </a:r>
            <a:endParaRPr sz="1266">
              <a:solidFill>
                <a:srgbClr val="5C6670"/>
              </a:solidFill>
              <a:latin typeface="Trebuchet MS"/>
              <a:ea typeface="Trebuchet MS"/>
              <a:cs typeface="Trebuchet MS"/>
              <a:sym typeface="Trebuchet MS"/>
            </a:endParaRPr>
          </a:p>
        </p:txBody>
      </p:sp>
      <p:sp>
        <p:nvSpPr>
          <p:cNvPr id="83" name="Google Shape;83;p19"/>
          <p:cNvSpPr/>
          <p:nvPr/>
        </p:nvSpPr>
        <p:spPr>
          <a:xfrm>
            <a:off x="6875859" y="1875234"/>
            <a:ext cx="1071563" cy="1071563"/>
          </a:xfrm>
          <a:prstGeom prst="rect">
            <a:avLst/>
          </a:prstGeom>
          <a:solidFill>
            <a:srgbClr val="F6B32F"/>
          </a:solidFill>
          <a:ln>
            <a:noFill/>
          </a:ln>
        </p:spPr>
        <p:txBody>
          <a:bodyPr spcFirstLastPara="1" wrap="square" lIns="35719" tIns="35719" rIns="35719" bIns="35719" anchor="ctr" anchorCtr="0">
            <a:noAutofit/>
          </a:bodyPr>
          <a:lstStyle/>
          <a:p>
            <a:pPr marL="160729" marR="0" lvl="0" indent="0" algn="l" rtl="0">
              <a:lnSpc>
                <a:spcPct val="100000"/>
              </a:lnSpc>
              <a:spcBef>
                <a:spcPts val="0"/>
              </a:spcBef>
              <a:spcAft>
                <a:spcPts val="0"/>
              </a:spcAft>
              <a:buClr>
                <a:srgbClr val="5C6670"/>
              </a:buClr>
              <a:buSzPts val="1800"/>
              <a:buFont typeface="Trebuchet MS"/>
              <a:buNone/>
            </a:pPr>
            <a:endParaRPr sz="1266" b="0" i="0" u="none" strike="noStrike" cap="none">
              <a:solidFill>
                <a:srgbClr val="5C6670"/>
              </a:solidFill>
              <a:latin typeface="Trebuchet MS"/>
              <a:ea typeface="Trebuchet MS"/>
              <a:cs typeface="Trebuchet MS"/>
              <a:sym typeface="Trebuchet MS"/>
            </a:endParaRPr>
          </a:p>
        </p:txBody>
      </p:sp>
      <p:sp>
        <p:nvSpPr>
          <p:cNvPr id="84" name="Google Shape;84;p19"/>
          <p:cNvSpPr/>
          <p:nvPr/>
        </p:nvSpPr>
        <p:spPr>
          <a:xfrm>
            <a:off x="6875859" y="3214687"/>
            <a:ext cx="1071563" cy="1071563"/>
          </a:xfrm>
          <a:prstGeom prst="rect">
            <a:avLst/>
          </a:prstGeom>
          <a:solidFill>
            <a:srgbClr val="488BC9"/>
          </a:solidFill>
          <a:ln>
            <a:noFill/>
          </a:ln>
        </p:spPr>
        <p:txBody>
          <a:bodyPr spcFirstLastPara="1" wrap="square" lIns="35719" tIns="35719" rIns="35719" bIns="35719" anchor="ctr" anchorCtr="0">
            <a:noAutofit/>
          </a:bodyPr>
          <a:lstStyle/>
          <a:p>
            <a:pPr marL="160729" marR="0" lvl="0" indent="0" algn="l" rtl="0">
              <a:lnSpc>
                <a:spcPct val="100000"/>
              </a:lnSpc>
              <a:spcBef>
                <a:spcPts val="0"/>
              </a:spcBef>
              <a:spcAft>
                <a:spcPts val="0"/>
              </a:spcAft>
              <a:buClr>
                <a:srgbClr val="5C6670"/>
              </a:buClr>
              <a:buSzPts val="1800"/>
              <a:buFont typeface="Trebuchet MS"/>
              <a:buNone/>
            </a:pPr>
            <a:endParaRPr sz="1266" b="0" i="0" u="none" strike="noStrike" cap="none">
              <a:solidFill>
                <a:srgbClr val="5C6670"/>
              </a:solidFill>
              <a:latin typeface="Trebuchet MS"/>
              <a:ea typeface="Trebuchet MS"/>
              <a:cs typeface="Trebuchet MS"/>
              <a:sym typeface="Trebuchet MS"/>
            </a:endParaRPr>
          </a:p>
        </p:txBody>
      </p:sp>
      <p:cxnSp>
        <p:nvCxnSpPr>
          <p:cNvPr id="85" name="Google Shape;85;p19"/>
          <p:cNvCxnSpPr/>
          <p:nvPr/>
        </p:nvCxnSpPr>
        <p:spPr>
          <a:xfrm rot="5400000">
            <a:off x="5242285" y="3080742"/>
            <a:ext cx="2410457" cy="558"/>
          </a:xfrm>
          <a:prstGeom prst="straightConnector1">
            <a:avLst/>
          </a:prstGeom>
          <a:solidFill>
            <a:srgbClr val="14943F"/>
          </a:solidFill>
          <a:ln w="12700" cap="flat" cmpd="sng">
            <a:solidFill>
              <a:srgbClr val="C7C9C9"/>
            </a:solidFill>
            <a:prstDash val="solid"/>
            <a:miter lim="0"/>
            <a:headEnd type="none" w="sm" len="sm"/>
            <a:tailEnd type="none" w="sm" len="sm"/>
          </a:ln>
        </p:spPr>
      </p:cxnSp>
      <p:sp>
        <p:nvSpPr>
          <p:cNvPr id="86" name="Google Shape;86;p19"/>
          <p:cNvSpPr txBox="1"/>
          <p:nvPr/>
        </p:nvSpPr>
        <p:spPr>
          <a:xfrm>
            <a:off x="2160984" y="2170877"/>
            <a:ext cx="1071563" cy="454451"/>
          </a:xfrm>
          <a:prstGeom prst="rect">
            <a:avLst/>
          </a:prstGeom>
          <a:noFill/>
          <a:ln>
            <a:noFill/>
          </a:ln>
        </p:spPr>
        <p:txBody>
          <a:bodyPr spcFirstLastPara="1" wrap="square" lIns="64283" tIns="32133" rIns="64283" bIns="32133" anchor="t" anchorCtr="0">
            <a:noAutofit/>
          </a:bodyPr>
          <a:lstStyle/>
          <a:p>
            <a:pPr marL="0" marR="0" lvl="0" indent="0" algn="ctr" rtl="0">
              <a:lnSpc>
                <a:spcPct val="100000"/>
              </a:lnSpc>
              <a:spcBef>
                <a:spcPts val="0"/>
              </a:spcBef>
              <a:spcAft>
                <a:spcPts val="0"/>
              </a:spcAft>
              <a:buClr>
                <a:srgbClr val="FFFFFF"/>
              </a:buClr>
              <a:buSzPts val="1800"/>
              <a:buFont typeface="Trebuchet MS"/>
              <a:buNone/>
            </a:pPr>
            <a:r>
              <a:rPr lang="en-US" sz="1266" b="0" i="0" u="none" strike="noStrike">
                <a:solidFill>
                  <a:srgbClr val="FFFFFF"/>
                </a:solidFill>
                <a:latin typeface="Trebuchet MS"/>
                <a:ea typeface="Trebuchet MS"/>
                <a:cs typeface="Trebuchet MS"/>
                <a:sym typeface="Trebuchet MS"/>
              </a:rPr>
              <a:t>RGB 92/102/112</a:t>
            </a:r>
            <a:endParaRPr sz="1266">
              <a:solidFill>
                <a:srgbClr val="FFFFFF"/>
              </a:solidFill>
              <a:latin typeface="Trebuchet MS"/>
              <a:ea typeface="Trebuchet MS"/>
              <a:cs typeface="Trebuchet MS"/>
              <a:sym typeface="Trebuchet MS"/>
            </a:endParaRPr>
          </a:p>
        </p:txBody>
      </p:sp>
      <p:sp>
        <p:nvSpPr>
          <p:cNvPr id="87" name="Google Shape;87;p19"/>
          <p:cNvSpPr txBox="1"/>
          <p:nvPr/>
        </p:nvSpPr>
        <p:spPr>
          <a:xfrm>
            <a:off x="767953" y="2170877"/>
            <a:ext cx="1071563" cy="454451"/>
          </a:xfrm>
          <a:prstGeom prst="rect">
            <a:avLst/>
          </a:prstGeom>
          <a:noFill/>
          <a:ln>
            <a:noFill/>
          </a:ln>
        </p:spPr>
        <p:txBody>
          <a:bodyPr spcFirstLastPara="1" wrap="square" lIns="64283" tIns="32133" rIns="64283" bIns="32133" anchor="t" anchorCtr="0">
            <a:noAutofit/>
          </a:bodyPr>
          <a:lstStyle/>
          <a:p>
            <a:pPr marL="0" marR="0" lvl="0" indent="0" algn="ctr" rtl="0">
              <a:lnSpc>
                <a:spcPct val="100000"/>
              </a:lnSpc>
              <a:spcBef>
                <a:spcPts val="0"/>
              </a:spcBef>
              <a:spcAft>
                <a:spcPts val="0"/>
              </a:spcAft>
              <a:buClr>
                <a:srgbClr val="FFFFFF"/>
              </a:buClr>
              <a:buSzPts val="1800"/>
              <a:buFont typeface="Trebuchet MS"/>
              <a:buNone/>
            </a:pPr>
            <a:r>
              <a:rPr lang="en-US" sz="1266" b="0" i="0" u="none" strike="noStrike">
                <a:solidFill>
                  <a:srgbClr val="FFFFFF"/>
                </a:solidFill>
                <a:latin typeface="Trebuchet MS"/>
                <a:ea typeface="Trebuchet MS"/>
                <a:cs typeface="Trebuchet MS"/>
                <a:sym typeface="Trebuchet MS"/>
              </a:rPr>
              <a:t>RGB 0/149/58</a:t>
            </a:r>
            <a:endParaRPr sz="1266">
              <a:solidFill>
                <a:srgbClr val="FFFFFF"/>
              </a:solidFill>
              <a:latin typeface="Trebuchet MS"/>
              <a:ea typeface="Trebuchet MS"/>
              <a:cs typeface="Trebuchet MS"/>
              <a:sym typeface="Trebuchet MS"/>
            </a:endParaRPr>
          </a:p>
        </p:txBody>
      </p:sp>
      <p:sp>
        <p:nvSpPr>
          <p:cNvPr id="88" name="Google Shape;88;p19"/>
          <p:cNvSpPr txBox="1"/>
          <p:nvPr/>
        </p:nvSpPr>
        <p:spPr>
          <a:xfrm>
            <a:off x="3554015" y="2170877"/>
            <a:ext cx="1071563" cy="454451"/>
          </a:xfrm>
          <a:prstGeom prst="rect">
            <a:avLst/>
          </a:prstGeom>
          <a:noFill/>
          <a:ln>
            <a:noFill/>
          </a:ln>
        </p:spPr>
        <p:txBody>
          <a:bodyPr spcFirstLastPara="1" wrap="square" lIns="64283" tIns="32133" rIns="64283" bIns="32133" anchor="t" anchorCtr="0">
            <a:noAutofit/>
          </a:bodyPr>
          <a:lstStyle/>
          <a:p>
            <a:pPr marL="0" marR="0" lvl="0" indent="0" algn="ctr" rtl="0">
              <a:lnSpc>
                <a:spcPct val="100000"/>
              </a:lnSpc>
              <a:spcBef>
                <a:spcPts val="0"/>
              </a:spcBef>
              <a:spcAft>
                <a:spcPts val="0"/>
              </a:spcAft>
              <a:buClr>
                <a:srgbClr val="FFFFFF"/>
              </a:buClr>
              <a:buSzPts val="1800"/>
              <a:buFont typeface="Trebuchet MS"/>
              <a:buNone/>
            </a:pPr>
            <a:r>
              <a:rPr lang="en-US" sz="1266" b="0" i="0" u="none" strike="noStrike">
                <a:solidFill>
                  <a:srgbClr val="FFFFFF"/>
                </a:solidFill>
                <a:latin typeface="Trebuchet MS"/>
                <a:ea typeface="Trebuchet MS"/>
                <a:cs typeface="Trebuchet MS"/>
                <a:sym typeface="Trebuchet MS"/>
              </a:rPr>
              <a:t>RGB 208/210/211</a:t>
            </a:r>
            <a:endParaRPr sz="1266">
              <a:solidFill>
                <a:srgbClr val="FFFFFF"/>
              </a:solidFill>
              <a:latin typeface="Trebuchet MS"/>
              <a:ea typeface="Trebuchet MS"/>
              <a:cs typeface="Trebuchet MS"/>
              <a:sym typeface="Trebuchet MS"/>
            </a:endParaRPr>
          </a:p>
        </p:txBody>
      </p:sp>
      <p:sp>
        <p:nvSpPr>
          <p:cNvPr id="89" name="Google Shape;89;p19"/>
          <p:cNvSpPr txBox="1"/>
          <p:nvPr/>
        </p:nvSpPr>
        <p:spPr>
          <a:xfrm>
            <a:off x="767953" y="3510330"/>
            <a:ext cx="1071563" cy="454451"/>
          </a:xfrm>
          <a:prstGeom prst="rect">
            <a:avLst/>
          </a:prstGeom>
          <a:noFill/>
          <a:ln>
            <a:noFill/>
          </a:ln>
        </p:spPr>
        <p:txBody>
          <a:bodyPr spcFirstLastPara="1" wrap="square" lIns="64283" tIns="32133" rIns="64283" bIns="32133" anchor="t" anchorCtr="0">
            <a:noAutofit/>
          </a:bodyPr>
          <a:lstStyle/>
          <a:p>
            <a:pPr marL="0" marR="0" lvl="0" indent="0" algn="ctr" rtl="0">
              <a:lnSpc>
                <a:spcPct val="100000"/>
              </a:lnSpc>
              <a:spcBef>
                <a:spcPts val="0"/>
              </a:spcBef>
              <a:spcAft>
                <a:spcPts val="0"/>
              </a:spcAft>
              <a:buClr>
                <a:srgbClr val="FFFFFF"/>
              </a:buClr>
              <a:buSzPts val="1800"/>
              <a:buFont typeface="Trebuchet MS"/>
              <a:buNone/>
            </a:pPr>
            <a:r>
              <a:rPr lang="en-US" sz="1266" b="0" i="0" u="none" strike="noStrike">
                <a:solidFill>
                  <a:srgbClr val="FFFFFF"/>
                </a:solidFill>
                <a:latin typeface="Trebuchet MS"/>
                <a:ea typeface="Trebuchet MS"/>
                <a:cs typeface="Trebuchet MS"/>
                <a:sym typeface="Trebuchet MS"/>
              </a:rPr>
              <a:t>RGB 239/117/33</a:t>
            </a:r>
            <a:endParaRPr sz="1266">
              <a:solidFill>
                <a:srgbClr val="FFFFFF"/>
              </a:solidFill>
              <a:latin typeface="Trebuchet MS"/>
              <a:ea typeface="Trebuchet MS"/>
              <a:cs typeface="Trebuchet MS"/>
              <a:sym typeface="Trebuchet MS"/>
            </a:endParaRPr>
          </a:p>
        </p:txBody>
      </p:sp>
      <p:sp>
        <p:nvSpPr>
          <p:cNvPr id="90" name="Google Shape;90;p19"/>
          <p:cNvSpPr txBox="1"/>
          <p:nvPr/>
        </p:nvSpPr>
        <p:spPr>
          <a:xfrm>
            <a:off x="2160984" y="3510330"/>
            <a:ext cx="1071563" cy="454451"/>
          </a:xfrm>
          <a:prstGeom prst="rect">
            <a:avLst/>
          </a:prstGeom>
          <a:noFill/>
          <a:ln>
            <a:noFill/>
          </a:ln>
        </p:spPr>
        <p:txBody>
          <a:bodyPr spcFirstLastPara="1" wrap="square" lIns="64283" tIns="32133" rIns="64283" bIns="32133" anchor="t" anchorCtr="0">
            <a:noAutofit/>
          </a:bodyPr>
          <a:lstStyle/>
          <a:p>
            <a:pPr marL="0" marR="0" lvl="0" indent="0" algn="ctr" rtl="0">
              <a:lnSpc>
                <a:spcPct val="100000"/>
              </a:lnSpc>
              <a:spcBef>
                <a:spcPts val="0"/>
              </a:spcBef>
              <a:spcAft>
                <a:spcPts val="0"/>
              </a:spcAft>
              <a:buClr>
                <a:srgbClr val="FFFFFF"/>
              </a:buClr>
              <a:buSzPts val="1800"/>
              <a:buFont typeface="Trebuchet MS"/>
              <a:buNone/>
            </a:pPr>
            <a:r>
              <a:rPr lang="en-US" sz="1266" b="0" i="0" u="none" strike="noStrike">
                <a:solidFill>
                  <a:srgbClr val="FFFFFF"/>
                </a:solidFill>
                <a:latin typeface="Trebuchet MS"/>
                <a:ea typeface="Trebuchet MS"/>
                <a:cs typeface="Trebuchet MS"/>
                <a:sym typeface="Trebuchet MS"/>
              </a:rPr>
              <a:t>RGB 101/80/60</a:t>
            </a:r>
            <a:endParaRPr sz="1266">
              <a:solidFill>
                <a:srgbClr val="FFFFFF"/>
              </a:solidFill>
              <a:latin typeface="Trebuchet MS"/>
              <a:ea typeface="Trebuchet MS"/>
              <a:cs typeface="Trebuchet MS"/>
              <a:sym typeface="Trebuchet MS"/>
            </a:endParaRPr>
          </a:p>
        </p:txBody>
      </p:sp>
      <p:sp>
        <p:nvSpPr>
          <p:cNvPr id="91" name="Google Shape;91;p19"/>
          <p:cNvSpPr txBox="1"/>
          <p:nvPr/>
        </p:nvSpPr>
        <p:spPr>
          <a:xfrm>
            <a:off x="3554015" y="3510330"/>
            <a:ext cx="1071563" cy="454451"/>
          </a:xfrm>
          <a:prstGeom prst="rect">
            <a:avLst/>
          </a:prstGeom>
          <a:noFill/>
          <a:ln>
            <a:noFill/>
          </a:ln>
        </p:spPr>
        <p:txBody>
          <a:bodyPr spcFirstLastPara="1" wrap="square" lIns="64283" tIns="32133" rIns="64283" bIns="32133" anchor="t" anchorCtr="0">
            <a:noAutofit/>
          </a:bodyPr>
          <a:lstStyle/>
          <a:p>
            <a:pPr marL="0" marR="0" lvl="0" indent="0" algn="ctr" rtl="0">
              <a:lnSpc>
                <a:spcPct val="100000"/>
              </a:lnSpc>
              <a:spcBef>
                <a:spcPts val="0"/>
              </a:spcBef>
              <a:spcAft>
                <a:spcPts val="0"/>
              </a:spcAft>
              <a:buClr>
                <a:srgbClr val="FFFFFF"/>
              </a:buClr>
              <a:buSzPts val="1800"/>
              <a:buFont typeface="Trebuchet MS"/>
              <a:buNone/>
            </a:pPr>
            <a:r>
              <a:rPr lang="en-US" sz="1266" b="0" i="0" u="none" strike="noStrike">
                <a:solidFill>
                  <a:srgbClr val="FFFFFF"/>
                </a:solidFill>
                <a:latin typeface="Trebuchet MS"/>
                <a:ea typeface="Trebuchet MS"/>
                <a:cs typeface="Trebuchet MS"/>
                <a:sym typeface="Trebuchet MS"/>
              </a:rPr>
              <a:t>RGB 110/196/232</a:t>
            </a:r>
            <a:endParaRPr sz="1266">
              <a:solidFill>
                <a:srgbClr val="FFFFFF"/>
              </a:solidFill>
              <a:latin typeface="Trebuchet MS"/>
              <a:ea typeface="Trebuchet MS"/>
              <a:cs typeface="Trebuchet MS"/>
              <a:sym typeface="Trebuchet MS"/>
            </a:endParaRPr>
          </a:p>
        </p:txBody>
      </p:sp>
      <p:sp>
        <p:nvSpPr>
          <p:cNvPr id="92" name="Google Shape;92;p19"/>
          <p:cNvSpPr txBox="1"/>
          <p:nvPr/>
        </p:nvSpPr>
        <p:spPr>
          <a:xfrm>
            <a:off x="4947047" y="2170877"/>
            <a:ext cx="1071563" cy="454451"/>
          </a:xfrm>
          <a:prstGeom prst="rect">
            <a:avLst/>
          </a:prstGeom>
          <a:noFill/>
          <a:ln>
            <a:noFill/>
          </a:ln>
        </p:spPr>
        <p:txBody>
          <a:bodyPr spcFirstLastPara="1" wrap="square" lIns="64283" tIns="32133" rIns="64283" bIns="32133" anchor="t" anchorCtr="0">
            <a:noAutofit/>
          </a:bodyPr>
          <a:lstStyle/>
          <a:p>
            <a:pPr marL="0" marR="0" lvl="0" indent="0" algn="ctr" rtl="0">
              <a:lnSpc>
                <a:spcPct val="100000"/>
              </a:lnSpc>
              <a:spcBef>
                <a:spcPts val="0"/>
              </a:spcBef>
              <a:spcAft>
                <a:spcPts val="0"/>
              </a:spcAft>
              <a:buClr>
                <a:srgbClr val="5C6670"/>
              </a:buClr>
              <a:buSzPts val="1800"/>
              <a:buFont typeface="Trebuchet MS"/>
              <a:buNone/>
            </a:pPr>
            <a:r>
              <a:rPr lang="en-US" sz="1266" b="0" i="0" u="none" strike="noStrike">
                <a:solidFill>
                  <a:srgbClr val="5C6670"/>
                </a:solidFill>
                <a:latin typeface="Trebuchet MS"/>
                <a:ea typeface="Trebuchet MS"/>
                <a:cs typeface="Trebuchet MS"/>
                <a:sym typeface="Trebuchet MS"/>
              </a:rPr>
              <a:t>RGB 255/255/255</a:t>
            </a:r>
            <a:endParaRPr sz="1266">
              <a:solidFill>
                <a:srgbClr val="5C6670"/>
              </a:solidFill>
              <a:latin typeface="Trebuchet MS"/>
              <a:ea typeface="Trebuchet MS"/>
              <a:cs typeface="Trebuchet MS"/>
              <a:sym typeface="Trebuchet MS"/>
            </a:endParaRPr>
          </a:p>
        </p:txBody>
      </p:sp>
      <p:sp>
        <p:nvSpPr>
          <p:cNvPr id="93" name="Google Shape;93;p19"/>
          <p:cNvSpPr txBox="1"/>
          <p:nvPr/>
        </p:nvSpPr>
        <p:spPr>
          <a:xfrm>
            <a:off x="6875859" y="2170877"/>
            <a:ext cx="1071563" cy="454451"/>
          </a:xfrm>
          <a:prstGeom prst="rect">
            <a:avLst/>
          </a:prstGeom>
          <a:noFill/>
          <a:ln>
            <a:noFill/>
          </a:ln>
        </p:spPr>
        <p:txBody>
          <a:bodyPr spcFirstLastPara="1" wrap="square" lIns="64283" tIns="32133" rIns="64283" bIns="32133" anchor="t" anchorCtr="0">
            <a:noAutofit/>
          </a:bodyPr>
          <a:lstStyle/>
          <a:p>
            <a:pPr marL="0" marR="0" lvl="0" indent="0" algn="ctr" rtl="0">
              <a:lnSpc>
                <a:spcPct val="100000"/>
              </a:lnSpc>
              <a:spcBef>
                <a:spcPts val="0"/>
              </a:spcBef>
              <a:spcAft>
                <a:spcPts val="0"/>
              </a:spcAft>
              <a:buClr>
                <a:srgbClr val="FFFFFF"/>
              </a:buClr>
              <a:buSzPts val="1800"/>
              <a:buFont typeface="Trebuchet MS"/>
              <a:buNone/>
            </a:pPr>
            <a:r>
              <a:rPr lang="en-US" sz="1266" b="0" i="0" u="none" strike="noStrike">
                <a:solidFill>
                  <a:srgbClr val="FFFFFF"/>
                </a:solidFill>
                <a:latin typeface="Trebuchet MS"/>
                <a:ea typeface="Trebuchet MS"/>
                <a:cs typeface="Trebuchet MS"/>
                <a:sym typeface="Trebuchet MS"/>
              </a:rPr>
              <a:t>RGB</a:t>
            </a:r>
            <a:endParaRPr sz="1266"/>
          </a:p>
          <a:p>
            <a:pPr marL="0" marR="0" lvl="0" indent="0" algn="ctr" rtl="0">
              <a:lnSpc>
                <a:spcPct val="100000"/>
              </a:lnSpc>
              <a:spcBef>
                <a:spcPts val="0"/>
              </a:spcBef>
              <a:spcAft>
                <a:spcPts val="0"/>
              </a:spcAft>
              <a:buClr>
                <a:srgbClr val="FFFFFF"/>
              </a:buClr>
              <a:buSzPts val="1800"/>
              <a:buFont typeface="Trebuchet MS"/>
              <a:buNone/>
            </a:pPr>
            <a:r>
              <a:rPr lang="en-US" sz="1266" b="0" i="0" u="none" strike="noStrike">
                <a:solidFill>
                  <a:srgbClr val="FFFFFF"/>
                </a:solidFill>
                <a:latin typeface="Trebuchet MS"/>
                <a:ea typeface="Trebuchet MS"/>
                <a:cs typeface="Trebuchet MS"/>
                <a:sym typeface="Trebuchet MS"/>
              </a:rPr>
              <a:t>246/179/47</a:t>
            </a:r>
            <a:endParaRPr sz="1266">
              <a:solidFill>
                <a:srgbClr val="FFFFFF"/>
              </a:solidFill>
              <a:latin typeface="Trebuchet MS"/>
              <a:ea typeface="Trebuchet MS"/>
              <a:cs typeface="Trebuchet MS"/>
              <a:sym typeface="Trebuchet MS"/>
            </a:endParaRPr>
          </a:p>
        </p:txBody>
      </p:sp>
      <p:sp>
        <p:nvSpPr>
          <p:cNvPr id="94" name="Google Shape;94;p19"/>
          <p:cNvSpPr txBox="1"/>
          <p:nvPr/>
        </p:nvSpPr>
        <p:spPr>
          <a:xfrm>
            <a:off x="6875859" y="3510330"/>
            <a:ext cx="1071563" cy="454451"/>
          </a:xfrm>
          <a:prstGeom prst="rect">
            <a:avLst/>
          </a:prstGeom>
          <a:noFill/>
          <a:ln>
            <a:noFill/>
          </a:ln>
        </p:spPr>
        <p:txBody>
          <a:bodyPr spcFirstLastPara="1" wrap="square" lIns="64283" tIns="32133" rIns="64283" bIns="32133" anchor="t" anchorCtr="0">
            <a:noAutofit/>
          </a:bodyPr>
          <a:lstStyle/>
          <a:p>
            <a:pPr marL="0" marR="0" lvl="0" indent="0" algn="ctr" rtl="0">
              <a:lnSpc>
                <a:spcPct val="100000"/>
              </a:lnSpc>
              <a:spcBef>
                <a:spcPts val="0"/>
              </a:spcBef>
              <a:spcAft>
                <a:spcPts val="0"/>
              </a:spcAft>
              <a:buClr>
                <a:srgbClr val="FFFFFF"/>
              </a:buClr>
              <a:buSzPts val="1800"/>
              <a:buFont typeface="Trebuchet MS"/>
              <a:buNone/>
            </a:pPr>
            <a:r>
              <a:rPr lang="en-US" sz="1266" b="0" i="0" u="none" strike="noStrike">
                <a:solidFill>
                  <a:srgbClr val="FFFFFF"/>
                </a:solidFill>
                <a:latin typeface="Trebuchet MS"/>
                <a:ea typeface="Trebuchet MS"/>
                <a:cs typeface="Trebuchet MS"/>
                <a:sym typeface="Trebuchet MS"/>
              </a:rPr>
              <a:t>RGB 72/139/201</a:t>
            </a:r>
            <a:endParaRPr sz="1266">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3899187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6"/>
        <p:cNvGrpSpPr/>
        <p:nvPr/>
      </p:nvGrpSpPr>
      <p:grpSpPr>
        <a:xfrm>
          <a:off x="0" y="0"/>
          <a:ext cx="0" cy="0"/>
          <a:chOff x="0" y="0"/>
          <a:chExt cx="0" cy="0"/>
        </a:xfrm>
      </p:grpSpPr>
      <p:sp>
        <p:nvSpPr>
          <p:cNvPr id="27" name="Google Shape;27;p6"/>
          <p:cNvSpPr txBox="1">
            <a:spLocks noGrp="1"/>
          </p:cNvSpPr>
          <p:nvPr>
            <p:ph type="ctrTitle"/>
          </p:nvPr>
        </p:nvSpPr>
        <p:spPr>
          <a:xfrm>
            <a:off x="685354" y="2494732"/>
            <a:ext cx="7773293" cy="1470049"/>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6"/>
          <p:cNvSpPr txBox="1">
            <a:spLocks noGrp="1"/>
          </p:cNvSpPr>
          <p:nvPr>
            <p:ph type="subTitle" idx="1"/>
          </p:nvPr>
        </p:nvSpPr>
        <p:spPr>
          <a:xfrm>
            <a:off x="1371824" y="3964781"/>
            <a:ext cx="6400354" cy="1674316"/>
          </a:xfrm>
          <a:prstGeom prst="rect">
            <a:avLst/>
          </a:prstGeom>
          <a:noFill/>
          <a:ln>
            <a:noFill/>
          </a:ln>
        </p:spPr>
        <p:txBody>
          <a:bodyPr spcFirstLastPara="1" wrap="square" lIns="91425" tIns="45700" rIns="91425" bIns="45700" anchor="t" anchorCtr="0">
            <a:noAutofit/>
          </a:bodyPr>
          <a:lstStyle>
            <a:lvl1pPr marR="0" lvl="0" algn="ctr" rtl="0">
              <a:spcBef>
                <a:spcPts val="2953"/>
              </a:spcBef>
              <a:spcAft>
                <a:spcPts val="0"/>
              </a:spcAft>
              <a:buClr>
                <a:srgbClr val="FFFFFF"/>
              </a:buClr>
              <a:buSzPts val="3000"/>
              <a:buFont typeface="Trebuchet MS"/>
              <a:buNone/>
              <a:defRPr sz="2109" b="0" i="0" u="none" strike="noStrike" cap="none">
                <a:solidFill>
                  <a:srgbClr val="FFFFFF"/>
                </a:solidFill>
                <a:latin typeface="Trebuchet MS"/>
                <a:ea typeface="Trebuchet MS"/>
                <a:cs typeface="Trebuchet MS"/>
                <a:sym typeface="Trebuchet MS"/>
              </a:defRPr>
            </a:lvl1pPr>
            <a:lvl2pPr marR="0" lvl="1"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2pPr>
            <a:lvl3pPr marR="0" lvl="2"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3pPr>
            <a:lvl4pPr marR="0" lvl="3"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4pPr>
            <a:lvl5pPr marR="0" lvl="4"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5pPr>
            <a:lvl6pPr marR="0" lvl="5"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6pPr>
            <a:lvl7pPr marR="0" lvl="6"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7pPr>
            <a:lvl8pPr marR="0" lvl="7"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8pPr>
            <a:lvl9pPr marR="0" lvl="8"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9pPr>
          </a:lstStyle>
          <a:p>
            <a:endParaRPr/>
          </a:p>
        </p:txBody>
      </p:sp>
      <p:sp>
        <p:nvSpPr>
          <p:cNvPr id="29" name="Google Shape;29;p6"/>
          <p:cNvSpPr txBox="1"/>
          <p:nvPr/>
        </p:nvSpPr>
        <p:spPr>
          <a:xfrm>
            <a:off x="8001000" y="6375797"/>
            <a:ext cx="1143000" cy="259687"/>
          </a:xfrm>
          <a:prstGeom prst="rect">
            <a:avLst/>
          </a:prstGeom>
          <a:noFill/>
          <a:ln>
            <a:noFill/>
          </a:ln>
        </p:spPr>
        <p:txBody>
          <a:bodyPr spcFirstLastPara="1" wrap="square" lIns="64283" tIns="32133" rIns="64283" bIns="32133" anchor="t" anchorCtr="0">
            <a:noAutofit/>
          </a:bodyPr>
          <a:lstStyle/>
          <a:p>
            <a:pPr marL="0" marR="0" lvl="0" indent="0" algn="ctr" rtl="0">
              <a:spcBef>
                <a:spcPts val="0"/>
              </a:spcBef>
              <a:spcAft>
                <a:spcPts val="0"/>
              </a:spcAft>
              <a:buNone/>
            </a:pPr>
            <a:fld id="{00000000-1234-1234-1234-123412341234}" type="slidenum">
              <a:rPr lang="en-US" sz="1266" b="1" i="0" u="none" strike="noStrike" cap="none">
                <a:solidFill>
                  <a:srgbClr val="5C6670"/>
                </a:solidFill>
                <a:latin typeface="Trebuchet MS"/>
                <a:ea typeface="Trebuchet MS"/>
                <a:cs typeface="Trebuchet MS"/>
                <a:sym typeface="Trebuchet MS"/>
              </a:rPr>
              <a:pPr marL="0" marR="0" lvl="0" indent="0" algn="ctr" rtl="0">
                <a:spcBef>
                  <a:spcPts val="0"/>
                </a:spcBef>
                <a:spcAft>
                  <a:spcPts val="0"/>
                </a:spcAft>
                <a:buNone/>
              </a:pPr>
              <a:t>‹#›</a:t>
            </a:fld>
            <a:endParaRPr sz="1266" b="1" i="0" u="none" strike="noStrike" cap="none">
              <a:solidFill>
                <a:srgbClr val="5C6670"/>
              </a:solidFill>
              <a:latin typeface="Trebuchet MS"/>
              <a:ea typeface="Trebuchet MS"/>
              <a:cs typeface="Trebuchet MS"/>
              <a:sym typeface="Trebuchet MS"/>
            </a:endParaRPr>
          </a:p>
        </p:txBody>
      </p:sp>
    </p:spTree>
    <p:extLst>
      <p:ext uri="{BB962C8B-B14F-4D97-AF65-F5344CB8AC3E}">
        <p14:creationId xmlns:p14="http://schemas.microsoft.com/office/powerpoint/2010/main" val="1988872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46485" y="2786063"/>
            <a:ext cx="8251031" cy="1626319"/>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 name="Google Shape;32;p7"/>
          <p:cNvSpPr txBox="1"/>
          <p:nvPr/>
        </p:nvSpPr>
        <p:spPr>
          <a:xfrm>
            <a:off x="8001000" y="6375797"/>
            <a:ext cx="1143000" cy="259687"/>
          </a:xfrm>
          <a:prstGeom prst="rect">
            <a:avLst/>
          </a:prstGeom>
          <a:noFill/>
          <a:ln>
            <a:noFill/>
          </a:ln>
        </p:spPr>
        <p:txBody>
          <a:bodyPr spcFirstLastPara="1" wrap="square" lIns="64283" tIns="32133" rIns="64283" bIns="32133" anchor="t" anchorCtr="0">
            <a:noAutofit/>
          </a:bodyPr>
          <a:lstStyle/>
          <a:p>
            <a:pPr marL="0" marR="0" lvl="0" indent="0" algn="ctr" rtl="0">
              <a:spcBef>
                <a:spcPts val="0"/>
              </a:spcBef>
              <a:spcAft>
                <a:spcPts val="0"/>
              </a:spcAft>
              <a:buNone/>
            </a:pPr>
            <a:fld id="{00000000-1234-1234-1234-123412341234}" type="slidenum">
              <a:rPr lang="en-US" sz="1266" b="1">
                <a:solidFill>
                  <a:srgbClr val="5C6670"/>
                </a:solidFill>
                <a:latin typeface="Trebuchet MS"/>
                <a:ea typeface="Trebuchet MS"/>
                <a:cs typeface="Trebuchet MS"/>
                <a:sym typeface="Trebuchet MS"/>
              </a:rPr>
              <a:pPr marL="0" marR="0" lvl="0" indent="0" algn="ctr" rtl="0">
                <a:spcBef>
                  <a:spcPts val="0"/>
                </a:spcBef>
                <a:spcAft>
                  <a:spcPts val="0"/>
                </a:spcAft>
                <a:buNone/>
              </a:pPr>
              <a:t>‹#›</a:t>
            </a:fld>
            <a:endParaRPr sz="1266" b="1">
              <a:solidFill>
                <a:srgbClr val="5C6670"/>
              </a:solidFill>
              <a:latin typeface="Trebuchet MS"/>
              <a:ea typeface="Trebuchet MS"/>
              <a:cs typeface="Trebuchet MS"/>
              <a:sym typeface="Trebuchet MS"/>
            </a:endParaRPr>
          </a:p>
        </p:txBody>
      </p:sp>
    </p:spTree>
    <p:extLst>
      <p:ext uri="{BB962C8B-B14F-4D97-AF65-F5344CB8AC3E}">
        <p14:creationId xmlns:p14="http://schemas.microsoft.com/office/powerpoint/2010/main" val="4118360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7"/>
        <p:cNvGrpSpPr/>
        <p:nvPr/>
      </p:nvGrpSpPr>
      <p:grpSpPr>
        <a:xfrm>
          <a:off x="0" y="0"/>
          <a:ext cx="0" cy="0"/>
          <a:chOff x="0" y="0"/>
          <a:chExt cx="0" cy="0"/>
        </a:xfrm>
      </p:grpSpPr>
      <p:pic>
        <p:nvPicPr>
          <p:cNvPr id="38" name="Google Shape;38;p9" descr="Georgetown.jpg"/>
          <p:cNvPicPr preferRelativeResize="0"/>
          <p:nvPr/>
        </p:nvPicPr>
        <p:blipFill rotWithShape="1">
          <a:blip r:embed="rId2">
            <a:alphaModFix/>
          </a:blip>
          <a:srcRect l="4988" t="1700" r="5241" b="1701"/>
          <a:stretch/>
        </p:blipFill>
        <p:spPr>
          <a:xfrm>
            <a:off x="455414" y="325934"/>
            <a:ext cx="3898925" cy="5593333"/>
          </a:xfrm>
          <a:prstGeom prst="rect">
            <a:avLst/>
          </a:prstGeom>
          <a:noFill/>
          <a:ln>
            <a:noFill/>
          </a:ln>
        </p:spPr>
      </p:pic>
      <p:pic>
        <p:nvPicPr>
          <p:cNvPr id="39" name="Google Shape;39;p9" descr="fall_in_co_4x3.jpg"/>
          <p:cNvPicPr preferRelativeResize="0"/>
          <p:nvPr/>
        </p:nvPicPr>
        <p:blipFill rotWithShape="1">
          <a:blip r:embed="rId3">
            <a:alphaModFix/>
          </a:blip>
          <a:srcRect l="63" t="121" r="63" b="11899"/>
          <a:stretch/>
        </p:blipFill>
        <p:spPr>
          <a:xfrm>
            <a:off x="4796359" y="324818"/>
            <a:ext cx="3900041" cy="2577331"/>
          </a:xfrm>
          <a:prstGeom prst="rect">
            <a:avLst/>
          </a:prstGeom>
          <a:noFill/>
          <a:ln>
            <a:noFill/>
          </a:ln>
        </p:spPr>
      </p:pic>
      <p:pic>
        <p:nvPicPr>
          <p:cNvPr id="40" name="Google Shape;40;p9" descr="convention_4x3.jpg"/>
          <p:cNvPicPr preferRelativeResize="0"/>
          <p:nvPr/>
        </p:nvPicPr>
        <p:blipFill rotWithShape="1">
          <a:blip r:embed="rId4">
            <a:alphaModFix/>
          </a:blip>
          <a:srcRect t="4950" b="7000"/>
          <a:stretch/>
        </p:blipFill>
        <p:spPr>
          <a:xfrm>
            <a:off x="4795242" y="3343052"/>
            <a:ext cx="3902273" cy="2576215"/>
          </a:xfrm>
          <a:prstGeom prst="rect">
            <a:avLst/>
          </a:prstGeom>
          <a:noFill/>
          <a:ln>
            <a:noFill/>
          </a:ln>
        </p:spPr>
      </p:pic>
    </p:spTree>
    <p:extLst>
      <p:ext uri="{BB962C8B-B14F-4D97-AF65-F5344CB8AC3E}">
        <p14:creationId xmlns:p14="http://schemas.microsoft.com/office/powerpoint/2010/main" val="4160918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446484" y="375047"/>
            <a:ext cx="7715250" cy="87868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219" b="0" i="1" u="none" strike="noStrike" cap="none">
                <a:solidFill>
                  <a:srgbClr val="53585F"/>
                </a:solidFill>
                <a:latin typeface="Trebuchet MS"/>
                <a:ea typeface="Trebuchet MS"/>
                <a:cs typeface="Trebuchet MS"/>
                <a:sym typeface="Trebuchet MS"/>
              </a:defRPr>
            </a:lvl1pPr>
            <a:lvl2pPr marR="0" lvl="1"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9pPr>
          </a:lstStyle>
          <a:p>
            <a:endParaRPr/>
          </a:p>
        </p:txBody>
      </p:sp>
      <p:sp>
        <p:nvSpPr>
          <p:cNvPr id="43" name="Google Shape;43;p10"/>
          <p:cNvSpPr txBox="1">
            <a:spLocks noGrp="1"/>
          </p:cNvSpPr>
          <p:nvPr>
            <p:ph type="body" idx="1"/>
          </p:nvPr>
        </p:nvSpPr>
        <p:spPr>
          <a:xfrm>
            <a:off x="457646" y="1339453"/>
            <a:ext cx="7715250" cy="4607719"/>
          </a:xfrm>
          <a:prstGeom prst="rect">
            <a:avLst/>
          </a:prstGeom>
          <a:noFill/>
          <a:ln>
            <a:noFill/>
          </a:ln>
        </p:spPr>
        <p:txBody>
          <a:bodyPr spcFirstLastPara="1" wrap="square" lIns="91425" tIns="45700" rIns="91425" bIns="45700" anchor="t" anchorCtr="0">
            <a:noAutofit/>
          </a:bodyPr>
          <a:lstStyle>
            <a:lvl1pPr marL="321457" marR="0" lvl="0" indent="-160729" algn="l" rtl="0">
              <a:spcBef>
                <a:spcPts val="2953"/>
              </a:spcBef>
              <a:spcAft>
                <a:spcPts val="0"/>
              </a:spcAft>
              <a:buSzPts val="1400"/>
              <a:buNone/>
              <a:defRPr sz="2109" b="0" i="0" u="none" strike="noStrike" cap="none">
                <a:solidFill>
                  <a:srgbClr val="53585F"/>
                </a:solidFill>
                <a:latin typeface="Trebuchet MS"/>
                <a:ea typeface="Trebuchet MS"/>
                <a:cs typeface="Trebuchet MS"/>
                <a:sym typeface="Trebuchet MS"/>
              </a:defRPr>
            </a:lvl1pPr>
            <a:lvl2pPr marL="642915" marR="0" lvl="1" indent="-160729" algn="l" rtl="0">
              <a:spcBef>
                <a:spcPts val="2953"/>
              </a:spcBef>
              <a:spcAft>
                <a:spcPts val="0"/>
              </a:spcAft>
              <a:buSzPts val="1400"/>
              <a:buNone/>
              <a:defRPr sz="2109" b="0" i="0" u="none" strike="noStrike" cap="none">
                <a:solidFill>
                  <a:srgbClr val="53585F"/>
                </a:solidFill>
                <a:latin typeface="Trebuchet MS"/>
                <a:ea typeface="Trebuchet MS"/>
                <a:cs typeface="Trebuchet MS"/>
                <a:sym typeface="Trebuchet MS"/>
              </a:defRPr>
            </a:lvl2pPr>
            <a:lvl3pPr marL="964372" marR="0" lvl="2" indent="-160729" algn="l" rtl="0">
              <a:spcBef>
                <a:spcPts val="2953"/>
              </a:spcBef>
              <a:spcAft>
                <a:spcPts val="0"/>
              </a:spcAft>
              <a:buSzPts val="1400"/>
              <a:buNone/>
              <a:defRPr sz="2109" b="0" i="0" u="none" strike="noStrike" cap="none">
                <a:solidFill>
                  <a:srgbClr val="53585F"/>
                </a:solidFill>
                <a:latin typeface="Trebuchet MS"/>
                <a:ea typeface="Trebuchet MS"/>
                <a:cs typeface="Trebuchet MS"/>
                <a:sym typeface="Trebuchet MS"/>
              </a:defRPr>
            </a:lvl3pPr>
            <a:lvl4pPr marL="1285829" marR="0" lvl="3" indent="-160729" algn="l" rtl="0">
              <a:spcBef>
                <a:spcPts val="2953"/>
              </a:spcBef>
              <a:spcAft>
                <a:spcPts val="0"/>
              </a:spcAft>
              <a:buSzPts val="1400"/>
              <a:buNone/>
              <a:defRPr sz="2109" b="0" i="0" u="none" strike="noStrike" cap="none">
                <a:solidFill>
                  <a:srgbClr val="53585F"/>
                </a:solidFill>
                <a:latin typeface="Trebuchet MS"/>
                <a:ea typeface="Trebuchet MS"/>
                <a:cs typeface="Trebuchet MS"/>
                <a:sym typeface="Trebuchet MS"/>
              </a:defRPr>
            </a:lvl4pPr>
            <a:lvl5pPr marL="1607287" marR="0" lvl="4" indent="-160729" algn="l" rtl="0">
              <a:spcBef>
                <a:spcPts val="2953"/>
              </a:spcBef>
              <a:spcAft>
                <a:spcPts val="0"/>
              </a:spcAft>
              <a:buSzPts val="1400"/>
              <a:buNone/>
              <a:defRPr sz="2109" b="0" i="0" u="none" strike="noStrike" cap="none">
                <a:solidFill>
                  <a:srgbClr val="53585F"/>
                </a:solidFill>
                <a:latin typeface="Trebuchet MS"/>
                <a:ea typeface="Trebuchet MS"/>
                <a:cs typeface="Trebuchet MS"/>
                <a:sym typeface="Trebuchet MS"/>
              </a:defRPr>
            </a:lvl5pPr>
            <a:lvl6pPr marL="1928744" marR="0" lvl="5"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6pPr>
            <a:lvl7pPr marL="2250201" marR="0" lvl="6"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7pPr>
            <a:lvl8pPr marL="2571659" marR="0" lvl="7"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8pPr>
            <a:lvl9pPr marL="2893116" marR="0" lvl="8"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657728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
        <p:cNvGrpSpPr/>
        <p:nvPr/>
      </p:nvGrpSpPr>
      <p:grpSpPr>
        <a:xfrm>
          <a:off x="0" y="0"/>
          <a:ext cx="0" cy="0"/>
          <a:chOff x="0" y="0"/>
          <a:chExt cx="0" cy="0"/>
        </a:xfrm>
      </p:grpSpPr>
      <p:sp>
        <p:nvSpPr>
          <p:cNvPr id="45" name="Google Shape;45;p11"/>
          <p:cNvSpPr txBox="1">
            <a:spLocks noGrp="1"/>
          </p:cNvSpPr>
          <p:nvPr>
            <p:ph type="ctrTitle"/>
          </p:nvPr>
        </p:nvSpPr>
        <p:spPr>
          <a:xfrm>
            <a:off x="714375" y="1783706"/>
            <a:ext cx="7715250" cy="1470049"/>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4640" b="1" i="1" u="none" strike="noStrike" cap="none">
                <a:solidFill>
                  <a:srgbClr val="53585F"/>
                </a:solidFill>
                <a:latin typeface="Trebuchet MS"/>
                <a:ea typeface="Trebuchet MS"/>
                <a:cs typeface="Trebuchet MS"/>
                <a:sym typeface="Trebuchet MS"/>
              </a:defRPr>
            </a:lvl1pPr>
            <a:lvl2pPr marR="0" lvl="1"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9pPr>
          </a:lstStyle>
          <a:p>
            <a:endParaRPr/>
          </a:p>
        </p:txBody>
      </p:sp>
      <p:sp>
        <p:nvSpPr>
          <p:cNvPr id="46" name="Google Shape;46;p11"/>
          <p:cNvSpPr txBox="1">
            <a:spLocks noGrp="1"/>
          </p:cNvSpPr>
          <p:nvPr>
            <p:ph type="subTitle" idx="1"/>
          </p:nvPr>
        </p:nvSpPr>
        <p:spPr>
          <a:xfrm>
            <a:off x="714375" y="3391049"/>
            <a:ext cx="7715250" cy="1752451"/>
          </a:xfrm>
          <a:prstGeom prst="rect">
            <a:avLst/>
          </a:prstGeom>
          <a:noFill/>
          <a:ln>
            <a:noFill/>
          </a:ln>
        </p:spPr>
        <p:txBody>
          <a:bodyPr spcFirstLastPara="1" wrap="square" lIns="91425" tIns="45700" rIns="91425" bIns="45700" anchor="t" anchorCtr="0">
            <a:noAutofit/>
          </a:bodyPr>
          <a:lstStyle>
            <a:lvl1pPr marR="0" lvl="0" algn="ctr" rtl="0">
              <a:spcBef>
                <a:spcPts val="2953"/>
              </a:spcBef>
              <a:spcAft>
                <a:spcPts val="0"/>
              </a:spcAft>
              <a:buClr>
                <a:srgbClr val="53585F"/>
              </a:buClr>
              <a:buSzPts val="3000"/>
              <a:buFont typeface="Trebuchet MS"/>
              <a:buNone/>
              <a:defRPr sz="2109" b="0" i="0" u="none" strike="noStrike" cap="none">
                <a:solidFill>
                  <a:srgbClr val="53585F"/>
                </a:solidFill>
                <a:latin typeface="Trebuchet MS"/>
                <a:ea typeface="Trebuchet MS"/>
                <a:cs typeface="Trebuchet MS"/>
                <a:sym typeface="Trebuchet MS"/>
              </a:defRPr>
            </a:lvl1pPr>
            <a:lvl2pPr marR="0" lvl="1"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2pPr>
            <a:lvl3pPr marR="0" lvl="2"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3pPr>
            <a:lvl4pPr marR="0" lvl="3"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4pPr>
            <a:lvl5pPr marR="0" lvl="4"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5pPr>
            <a:lvl6pPr marR="0" lvl="5"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6pPr>
            <a:lvl7pPr marR="0" lvl="6"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7pPr>
            <a:lvl8pPr marR="0" lvl="7"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8pPr>
            <a:lvl9pPr marR="0" lvl="8" algn="ctr" rtl="0">
              <a:spcBef>
                <a:spcPts val="2953"/>
              </a:spcBef>
              <a:spcAft>
                <a:spcPts val="0"/>
              </a:spcAft>
              <a:buClr>
                <a:srgbClr val="5C6670"/>
              </a:buClr>
              <a:buSzPts val="3000"/>
              <a:buFont typeface="Trebuchet MS"/>
              <a:buNone/>
              <a:defRPr sz="2109" b="0" i="0" u="none" strike="noStrike" cap="none">
                <a:solidFill>
                  <a:srgbClr val="5C6670"/>
                </a:solidFill>
                <a:latin typeface="Trebuchet MS"/>
                <a:ea typeface="Trebuchet MS"/>
                <a:cs typeface="Trebuchet MS"/>
                <a:sym typeface="Trebuchet MS"/>
              </a:defRPr>
            </a:lvl9pPr>
          </a:lstStyle>
          <a:p>
            <a:endParaRPr/>
          </a:p>
        </p:txBody>
      </p:sp>
      <p:sp>
        <p:nvSpPr>
          <p:cNvPr id="47" name="Google Shape;47;p11"/>
          <p:cNvSpPr txBox="1">
            <a:spLocks noGrp="1"/>
          </p:cNvSpPr>
          <p:nvPr>
            <p:ph type="body" idx="2"/>
          </p:nvPr>
        </p:nvSpPr>
        <p:spPr>
          <a:xfrm>
            <a:off x="714375" y="1232297"/>
            <a:ext cx="7715250" cy="442108"/>
          </a:xfrm>
          <a:prstGeom prst="rect">
            <a:avLst/>
          </a:prstGeom>
          <a:noFill/>
          <a:ln>
            <a:noFill/>
          </a:ln>
        </p:spPr>
        <p:txBody>
          <a:bodyPr spcFirstLastPara="1" wrap="square" lIns="91425" tIns="45700" rIns="91425" bIns="45700" anchor="t" anchorCtr="0">
            <a:noAutofit/>
          </a:bodyPr>
          <a:lstStyle>
            <a:lvl1pPr marL="321457" marR="0" lvl="0" indent="-160729" algn="ctr" rtl="0">
              <a:spcBef>
                <a:spcPts val="2953"/>
              </a:spcBef>
              <a:spcAft>
                <a:spcPts val="0"/>
              </a:spcAft>
              <a:buSzPts val="1400"/>
              <a:buNone/>
              <a:defRPr sz="2250" b="0" i="0" u="none" strike="noStrike" cap="none">
                <a:solidFill>
                  <a:schemeClr val="lt2"/>
                </a:solidFill>
                <a:latin typeface="Trebuchet MS"/>
                <a:ea typeface="Trebuchet MS"/>
                <a:cs typeface="Trebuchet MS"/>
                <a:sym typeface="Trebuchet MS"/>
              </a:defRPr>
            </a:lvl1pPr>
            <a:lvl2pPr marL="642915" marR="0" lvl="1"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2pPr>
            <a:lvl3pPr marL="964372" marR="0" lvl="2"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3pPr>
            <a:lvl4pPr marL="1285829" marR="0" lvl="3"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4pPr>
            <a:lvl5pPr marL="1607287" marR="0" lvl="4"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5pPr>
            <a:lvl6pPr marL="1928744" marR="0" lvl="5"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6pPr>
            <a:lvl7pPr marL="2250201" marR="0" lvl="6"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7pPr>
            <a:lvl8pPr marL="2571659" marR="0" lvl="7"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8pPr>
            <a:lvl9pPr marL="2893116" marR="0" lvl="8"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1608804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a:off x="446484" y="1017984"/>
            <a:ext cx="7715250" cy="160734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4219" b="0" i="1" u="none" strike="noStrike" cap="none">
                <a:solidFill>
                  <a:srgbClr val="53585F"/>
                </a:solidFill>
                <a:latin typeface="Trebuchet MS"/>
                <a:ea typeface="Trebuchet MS"/>
                <a:cs typeface="Trebuchet MS"/>
                <a:sym typeface="Trebuchet MS"/>
              </a:defRPr>
            </a:lvl1pPr>
            <a:lvl2pPr marR="0" lvl="1"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4640" b="1" i="1" u="none" strike="noStrike" cap="none">
                <a:solidFill>
                  <a:srgbClr val="FFFFFF"/>
                </a:solidFill>
                <a:latin typeface="Trebuchet MS"/>
                <a:ea typeface="Trebuchet MS"/>
                <a:cs typeface="Trebuchet MS"/>
                <a:sym typeface="Trebuchet MS"/>
              </a:defRPr>
            </a:lvl9pPr>
          </a:lstStyle>
          <a:p>
            <a:endParaRPr/>
          </a:p>
        </p:txBody>
      </p:sp>
      <p:sp>
        <p:nvSpPr>
          <p:cNvPr id="50" name="Google Shape;50;p12"/>
          <p:cNvSpPr txBox="1">
            <a:spLocks noGrp="1"/>
          </p:cNvSpPr>
          <p:nvPr>
            <p:ph type="body" idx="1"/>
          </p:nvPr>
        </p:nvSpPr>
        <p:spPr>
          <a:xfrm>
            <a:off x="457646" y="2732484"/>
            <a:ext cx="7715250" cy="3214688"/>
          </a:xfrm>
          <a:prstGeom prst="rect">
            <a:avLst/>
          </a:prstGeom>
          <a:noFill/>
          <a:ln>
            <a:noFill/>
          </a:ln>
        </p:spPr>
        <p:txBody>
          <a:bodyPr spcFirstLastPara="1" wrap="square" lIns="91425" tIns="45700" rIns="91425" bIns="45700" anchor="t" anchorCtr="0">
            <a:noAutofit/>
          </a:bodyPr>
          <a:lstStyle>
            <a:lvl1pPr marL="321457" marR="0" lvl="0" indent="-160729" algn="l" rtl="0">
              <a:spcBef>
                <a:spcPts val="2953"/>
              </a:spcBef>
              <a:spcAft>
                <a:spcPts val="0"/>
              </a:spcAft>
              <a:buSzPts val="1400"/>
              <a:buNone/>
              <a:defRPr sz="2109" b="0" i="0" u="none" strike="noStrike" cap="none">
                <a:solidFill>
                  <a:srgbClr val="53585F"/>
                </a:solidFill>
                <a:latin typeface="Trebuchet MS"/>
                <a:ea typeface="Trebuchet MS"/>
                <a:cs typeface="Trebuchet MS"/>
                <a:sym typeface="Trebuchet MS"/>
              </a:defRPr>
            </a:lvl1pPr>
            <a:lvl2pPr marL="642915" marR="0" lvl="1" indent="-160729" algn="l" rtl="0">
              <a:spcBef>
                <a:spcPts val="2953"/>
              </a:spcBef>
              <a:spcAft>
                <a:spcPts val="0"/>
              </a:spcAft>
              <a:buSzPts val="1400"/>
              <a:buNone/>
              <a:defRPr sz="2109" b="0" i="0" u="none" strike="noStrike" cap="none">
                <a:solidFill>
                  <a:schemeClr val="lt1"/>
                </a:solidFill>
                <a:latin typeface="Trebuchet MS"/>
                <a:ea typeface="Trebuchet MS"/>
                <a:cs typeface="Trebuchet MS"/>
                <a:sym typeface="Trebuchet MS"/>
              </a:defRPr>
            </a:lvl2pPr>
            <a:lvl3pPr marL="964372" marR="0" lvl="2" indent="-160729" algn="l" rtl="0">
              <a:spcBef>
                <a:spcPts val="2953"/>
              </a:spcBef>
              <a:spcAft>
                <a:spcPts val="0"/>
              </a:spcAft>
              <a:buSzPts val="1400"/>
              <a:buNone/>
              <a:defRPr sz="2109" b="0" i="0" u="none" strike="noStrike" cap="none">
                <a:solidFill>
                  <a:schemeClr val="lt1"/>
                </a:solidFill>
                <a:latin typeface="Trebuchet MS"/>
                <a:ea typeface="Trebuchet MS"/>
                <a:cs typeface="Trebuchet MS"/>
                <a:sym typeface="Trebuchet MS"/>
              </a:defRPr>
            </a:lvl3pPr>
            <a:lvl4pPr marL="1285829" marR="0" lvl="3" indent="-160729" algn="l" rtl="0">
              <a:spcBef>
                <a:spcPts val="2953"/>
              </a:spcBef>
              <a:spcAft>
                <a:spcPts val="0"/>
              </a:spcAft>
              <a:buSzPts val="1400"/>
              <a:buNone/>
              <a:defRPr sz="2109" b="0" i="0" u="none" strike="noStrike" cap="none">
                <a:solidFill>
                  <a:schemeClr val="lt1"/>
                </a:solidFill>
                <a:latin typeface="Trebuchet MS"/>
                <a:ea typeface="Trebuchet MS"/>
                <a:cs typeface="Trebuchet MS"/>
                <a:sym typeface="Trebuchet MS"/>
              </a:defRPr>
            </a:lvl4pPr>
            <a:lvl5pPr marL="1607287" marR="0" lvl="4" indent="-160729" algn="l" rtl="0">
              <a:spcBef>
                <a:spcPts val="2953"/>
              </a:spcBef>
              <a:spcAft>
                <a:spcPts val="0"/>
              </a:spcAft>
              <a:buSzPts val="1400"/>
              <a:buNone/>
              <a:defRPr sz="2109" b="0" i="0" u="none" strike="noStrike" cap="none">
                <a:solidFill>
                  <a:schemeClr val="lt1"/>
                </a:solidFill>
                <a:latin typeface="Trebuchet MS"/>
                <a:ea typeface="Trebuchet MS"/>
                <a:cs typeface="Trebuchet MS"/>
                <a:sym typeface="Trebuchet MS"/>
              </a:defRPr>
            </a:lvl5pPr>
            <a:lvl6pPr marL="1928744" marR="0" lvl="5"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6pPr>
            <a:lvl7pPr marL="2250201" marR="0" lvl="6"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7pPr>
            <a:lvl8pPr marL="2571659" marR="0" lvl="7"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8pPr>
            <a:lvl9pPr marL="2893116" marR="0" lvl="8"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232289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C99E7D-9C81-4537-A708-A5E7F1D65BF7}"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12D3-A39A-4842-9C9E-F6765A55C7C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3F7D8A9-D2A0-4D55-A1A2-F29FF10486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363370F-5F11-4512-9611-886F5F5D1158}"/>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5" name="Footer Placeholder 4">
            <a:extLst>
              <a:ext uri="{FF2B5EF4-FFF2-40B4-BE49-F238E27FC236}">
                <a16:creationId xmlns:a16="http://schemas.microsoft.com/office/drawing/2014/main" id="{997F7D32-2DAB-448D-A47B-9C1BCEC3B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41C24-777E-4C70-A2E5-0DB47BD3B961}"/>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2041173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583D-44BB-4B86-96FB-529A81C73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5274D8-8859-4E67-BDE6-CF6F25CF02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E554F-FF18-4A99-B702-ADBA481E8C58}"/>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5" name="Footer Placeholder 4">
            <a:extLst>
              <a:ext uri="{FF2B5EF4-FFF2-40B4-BE49-F238E27FC236}">
                <a16:creationId xmlns:a16="http://schemas.microsoft.com/office/drawing/2014/main" id="{2952CB9F-A734-441D-8A22-5C5367CE0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2580B-DA97-45D8-8E06-8B572C4C582C}"/>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1736222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6455-0D84-46B8-8211-ADB24130478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9163C20-677B-4A59-B0B5-658E2FFA58F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7B717D-DC6C-40F6-A9CD-B420198E5BCA}"/>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5" name="Footer Placeholder 4">
            <a:extLst>
              <a:ext uri="{FF2B5EF4-FFF2-40B4-BE49-F238E27FC236}">
                <a16:creationId xmlns:a16="http://schemas.microsoft.com/office/drawing/2014/main" id="{3F8AF2EC-8C62-4638-AA0E-291D216C68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C63E7-DB4B-47F9-9AB5-B0260725B98D}"/>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218695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DA47-2EEE-41CB-A9C8-E91D54825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96566-2B37-427A-A092-ABF71E6B57F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08328-015D-440C-819E-5BC6477FE31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CD69CF-7ACF-47D7-8237-ABA0D958D993}"/>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6" name="Footer Placeholder 5">
            <a:extLst>
              <a:ext uri="{FF2B5EF4-FFF2-40B4-BE49-F238E27FC236}">
                <a16:creationId xmlns:a16="http://schemas.microsoft.com/office/drawing/2014/main" id="{008B479F-734F-475B-A57D-0E1A3B398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FF7655-FC79-45CA-AC2D-C6E447FC496D}"/>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1769377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F72F-4779-419B-8801-C2157C9B1ED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EBCC8B-F8E3-4C83-A6CF-53D707F7DA6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AAE9FFD-7A54-49BB-81B5-8F5F7E2C658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3F2C12-DC7F-4A96-8279-A7954EF2E39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E9407E9-4B55-4D9C-8539-22DA4282825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52C25-DA29-490D-9AA2-181BD9A8C735}"/>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8" name="Footer Placeholder 7">
            <a:extLst>
              <a:ext uri="{FF2B5EF4-FFF2-40B4-BE49-F238E27FC236}">
                <a16:creationId xmlns:a16="http://schemas.microsoft.com/office/drawing/2014/main" id="{0AB7CF4F-FED9-4F9F-BBCE-CDFFB2784F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C6071A-8023-4F42-B956-053E00F6D043}"/>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1760792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C7CF-4DC5-4074-90F4-6C30C6CA17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330821-AC05-4EDF-A181-8D785312F31A}"/>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4" name="Footer Placeholder 3">
            <a:extLst>
              <a:ext uri="{FF2B5EF4-FFF2-40B4-BE49-F238E27FC236}">
                <a16:creationId xmlns:a16="http://schemas.microsoft.com/office/drawing/2014/main" id="{D85C049A-6CB8-47BD-9DA6-BABC967922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6DBC1A-9368-46D6-8651-6B8A9FF12D2C}"/>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1802955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497D91-5B98-463C-B35F-9393CCEA3570}"/>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3" name="Footer Placeholder 2">
            <a:extLst>
              <a:ext uri="{FF2B5EF4-FFF2-40B4-BE49-F238E27FC236}">
                <a16:creationId xmlns:a16="http://schemas.microsoft.com/office/drawing/2014/main" id="{EBC2B14B-E0D4-443C-B659-412287F21A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487CF-E07B-4400-96B3-4E5DC0C910B2}"/>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1136859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CEB2C-1E3E-4D29-9A76-09E0BC31162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EA48E6A-4B8D-4606-8DCE-2548245F36F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EE4FA3-8806-47CF-BA73-A1C97587E0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114AFD-8CFB-48E5-9EB3-CD9A98CF5626}"/>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6" name="Footer Placeholder 5">
            <a:extLst>
              <a:ext uri="{FF2B5EF4-FFF2-40B4-BE49-F238E27FC236}">
                <a16:creationId xmlns:a16="http://schemas.microsoft.com/office/drawing/2014/main" id="{BEAEC6BA-014F-43D0-BE38-6AB2D0164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F9CF27-7773-4D39-A005-114A0FEA0F73}"/>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1587534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27B32-05B9-413C-B1BC-791CEFB6967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9E1A779-7AB0-4BA8-85B8-327819C588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6EBAB29-5711-4313-A017-26C959BFDF1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47672A-661D-4EFD-9865-A94DD23F49FE}"/>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6" name="Footer Placeholder 5">
            <a:extLst>
              <a:ext uri="{FF2B5EF4-FFF2-40B4-BE49-F238E27FC236}">
                <a16:creationId xmlns:a16="http://schemas.microsoft.com/office/drawing/2014/main" id="{DCEE7FEA-2400-4A1C-AB77-FD5B9CBEF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B2677-6FD5-49D6-821D-A6A354A5744F}"/>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4159190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E8178-C3E7-453A-AD0D-B0444DEB53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92C9E0-6095-4CDD-997B-F0CFFDF56F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589AF-F2EF-4F0D-B606-A7468C2FFE4E}"/>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5" name="Footer Placeholder 4">
            <a:extLst>
              <a:ext uri="{FF2B5EF4-FFF2-40B4-BE49-F238E27FC236}">
                <a16:creationId xmlns:a16="http://schemas.microsoft.com/office/drawing/2014/main" id="{AB97CBBB-7F05-4F65-959D-9FC42A1F0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9918B-995F-40A4-A4DA-840459A250FD}"/>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3375137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C99E7D-9C81-4537-A708-A5E7F1D65BF7}"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F74D37-EC50-4610-B00A-93AB776E470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1BDDDB-5B6D-4599-B435-C81711EC26F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B45C3-5EBD-4B71-8EB6-C360B5C3164B}"/>
              </a:ext>
            </a:extLst>
          </p:cNvPr>
          <p:cNvSpPr>
            <a:spLocks noGrp="1"/>
          </p:cNvSpPr>
          <p:nvPr>
            <p:ph type="dt" sz="half" idx="10"/>
          </p:nvPr>
        </p:nvSpPr>
        <p:spPr/>
        <p:txBody>
          <a:bodyPr/>
          <a:lstStyle/>
          <a:p>
            <a:fld id="{2B219A64-37C3-496D-AAB6-4790D4CEA45B}" type="datetimeFigureOut">
              <a:rPr lang="en-US" smtClean="0"/>
              <a:t>8/2/2021</a:t>
            </a:fld>
            <a:endParaRPr lang="en-US"/>
          </a:p>
        </p:txBody>
      </p:sp>
      <p:sp>
        <p:nvSpPr>
          <p:cNvPr id="5" name="Footer Placeholder 4">
            <a:extLst>
              <a:ext uri="{FF2B5EF4-FFF2-40B4-BE49-F238E27FC236}">
                <a16:creationId xmlns:a16="http://schemas.microsoft.com/office/drawing/2014/main" id="{65CE5D21-7F6B-4A20-9259-AE3F0594D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3B1C2-FAA1-42BE-B288-46732CBBD65B}"/>
              </a:ext>
            </a:extLst>
          </p:cNvPr>
          <p:cNvSpPr>
            <a:spLocks noGrp="1"/>
          </p:cNvSpPr>
          <p:nvPr>
            <p:ph type="sldNum" sz="quarter" idx="12"/>
          </p:nvPr>
        </p:nvSpPr>
        <p:spPr/>
        <p:txBody>
          <a:bodyPr/>
          <a:lstStyle/>
          <a:p>
            <a:fld id="{023215C0-7B34-460C-BDE7-D28366522DED}" type="slidenum">
              <a:rPr lang="en-US" smtClean="0"/>
              <a:t>‹#›</a:t>
            </a:fld>
            <a:endParaRPr lang="en-US"/>
          </a:p>
        </p:txBody>
      </p:sp>
    </p:spTree>
    <p:extLst>
      <p:ext uri="{BB962C8B-B14F-4D97-AF65-F5344CB8AC3E}">
        <p14:creationId xmlns:p14="http://schemas.microsoft.com/office/powerpoint/2010/main" val="103952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62285E-8287-4E73-A4AB-77076F9B814E}"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3145604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2285E-8287-4E73-A4AB-77076F9B814E}"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3223946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62285E-8287-4E73-A4AB-77076F9B814E}"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3281327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62285E-8287-4E73-A4AB-77076F9B814E}"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1314425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62285E-8287-4E73-A4AB-77076F9B814E}"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2196078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62285E-8287-4E73-A4AB-77076F9B814E}"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1962754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2285E-8287-4E73-A4AB-77076F9B814E}"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2175863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2285E-8287-4E73-A4AB-77076F9B814E}"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191781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2285E-8287-4E73-A4AB-77076F9B814E}"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651860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C99E7D-9C81-4537-A708-A5E7F1D65BF7}"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2285E-8287-4E73-A4AB-77076F9B814E}"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3735685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2285E-8287-4E73-A4AB-77076F9B814E}"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06ECA-652A-4654-9EDF-DBF505CD9B65}" type="slidenum">
              <a:rPr lang="en-US" smtClean="0"/>
              <a:t>‹#›</a:t>
            </a:fld>
            <a:endParaRPr lang="en-US"/>
          </a:p>
        </p:txBody>
      </p:sp>
    </p:spTree>
    <p:extLst>
      <p:ext uri="{BB962C8B-B14F-4D97-AF65-F5344CB8AC3E}">
        <p14:creationId xmlns:p14="http://schemas.microsoft.com/office/powerpoint/2010/main" val="1514907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C99E7D-9C81-4537-A708-A5E7F1D65BF7}"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C99E7D-9C81-4537-A708-A5E7F1D65BF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C99E7D-9C81-4537-A708-A5E7F1D65BF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C99E7D-9C81-4537-A708-A5E7F1D65BF7}"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78C342-8CAE-4E52-BD04-1D5231CEC2F5}"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C99E7D-9C81-4537-A708-A5E7F1D65BF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078C342-8CAE-4E52-BD04-1D5231CEC2F5}" type="datetimeFigureOut">
              <a:rPr lang="en-US" smtClean="0"/>
              <a:t>8/2/2021</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91C99E7D-9C81-4537-A708-A5E7F1D65BF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Google Shape;66;p17"/>
          <p:cNvSpPr txBox="1"/>
          <p:nvPr/>
        </p:nvSpPr>
        <p:spPr>
          <a:xfrm>
            <a:off x="8001000" y="6375797"/>
            <a:ext cx="1143000" cy="259687"/>
          </a:xfrm>
          <a:prstGeom prst="rect">
            <a:avLst/>
          </a:prstGeom>
          <a:noFill/>
          <a:ln>
            <a:noFill/>
          </a:ln>
        </p:spPr>
        <p:txBody>
          <a:bodyPr spcFirstLastPara="1" wrap="square" lIns="64283" tIns="32133" rIns="64283" bIns="32133" anchor="t" anchorCtr="0">
            <a:noAutofit/>
          </a:bodyPr>
          <a:lstStyle/>
          <a:p>
            <a:pPr marL="0" marR="0" lvl="0" indent="0" algn="ctr" rtl="0">
              <a:spcBef>
                <a:spcPts val="0"/>
              </a:spcBef>
              <a:spcAft>
                <a:spcPts val="0"/>
              </a:spcAft>
              <a:buNone/>
            </a:pPr>
            <a:fld id="{00000000-1234-1234-1234-123412341234}" type="slidenum">
              <a:rPr lang="en-US" sz="1266" b="1">
                <a:solidFill>
                  <a:srgbClr val="5C6670"/>
                </a:solidFill>
                <a:latin typeface="Trebuchet MS"/>
                <a:ea typeface="Trebuchet MS"/>
                <a:cs typeface="Trebuchet MS"/>
                <a:sym typeface="Trebuchet MS"/>
              </a:rPr>
              <a:pPr marL="0" marR="0" lvl="0" indent="0" algn="ctr" rtl="0">
                <a:spcBef>
                  <a:spcPts val="0"/>
                </a:spcBef>
                <a:spcAft>
                  <a:spcPts val="0"/>
                </a:spcAft>
                <a:buNone/>
              </a:pPr>
              <a:t>‹#›</a:t>
            </a:fld>
            <a:endParaRPr sz="1266" b="1">
              <a:solidFill>
                <a:srgbClr val="5C6670"/>
              </a:solidFill>
              <a:latin typeface="Trebuchet MS"/>
              <a:ea typeface="Trebuchet MS"/>
              <a:cs typeface="Trebuchet MS"/>
              <a:sym typeface="Trebuchet MS"/>
            </a:endParaRPr>
          </a:p>
        </p:txBody>
      </p:sp>
    </p:spTree>
    <p:extLst>
      <p:ext uri="{BB962C8B-B14F-4D97-AF65-F5344CB8AC3E}">
        <p14:creationId xmlns:p14="http://schemas.microsoft.com/office/powerpoint/2010/main" val="20319643"/>
      </p:ext>
    </p:extLst>
  </p:cSld>
  <p:clrMap bg1="lt1" tx1="dk1" bg2="dk2" tx2="lt2" accent1="accent1" accent2="accent2" accent3="accent3" accent4="accent4" accent5="accent5" accent6="accent6" hlink="hlink" folHlink="folHlink"/>
  <p:sldLayoutIdLst>
    <p:sldLayoutId id="2147484057" r:id="rId1"/>
    <p:sldLayoutId id="214748405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pic>
        <p:nvPicPr>
          <p:cNvPr id="20" name="Google Shape;20;p5" descr="fall_in_co_4x3.jpg"/>
          <p:cNvPicPr preferRelativeResize="0"/>
          <p:nvPr/>
        </p:nvPicPr>
        <p:blipFill rotWithShape="1">
          <a:blip r:embed="rId4">
            <a:alphaModFix/>
          </a:blip>
          <a:srcRect b="16730"/>
          <a:stretch/>
        </p:blipFill>
        <p:spPr>
          <a:xfrm>
            <a:off x="1" y="1"/>
            <a:ext cx="9161859" cy="5720880"/>
          </a:xfrm>
          <a:prstGeom prst="rect">
            <a:avLst/>
          </a:prstGeom>
          <a:noFill/>
          <a:ln>
            <a:noFill/>
          </a:ln>
        </p:spPr>
      </p:pic>
      <p:sp>
        <p:nvSpPr>
          <p:cNvPr id="21" name="Google Shape;21;p5"/>
          <p:cNvSpPr/>
          <p:nvPr/>
        </p:nvSpPr>
        <p:spPr>
          <a:xfrm>
            <a:off x="0" y="0"/>
            <a:ext cx="9161859" cy="5733976"/>
          </a:xfrm>
          <a:custGeom>
            <a:avLst/>
            <a:gdLst/>
            <a:ahLst/>
            <a:cxnLst/>
            <a:rect l="l" t="t" r="r" b="b"/>
            <a:pathLst>
              <a:path w="21600" h="21600" extrusionOk="0">
                <a:moveTo>
                  <a:pt x="0" y="0"/>
                </a:moveTo>
                <a:lnTo>
                  <a:pt x="21599" y="0"/>
                </a:lnTo>
                <a:lnTo>
                  <a:pt x="21599" y="21599"/>
                </a:lnTo>
                <a:lnTo>
                  <a:pt x="0" y="21599"/>
                </a:lnTo>
                <a:close/>
              </a:path>
            </a:pathLst>
          </a:custGeom>
          <a:solidFill>
            <a:srgbClr val="5C6670">
              <a:alpha val="59607"/>
            </a:srgbClr>
          </a:solidFill>
          <a:ln w="12700" cap="flat" cmpd="sng">
            <a:solidFill>
              <a:srgbClr val="85888D">
                <a:alpha val="59607"/>
              </a:srgbClr>
            </a:solidFill>
            <a:prstDash val="solid"/>
            <a:miter lim="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547" b="0" i="0" u="none" strike="noStrike" cap="none">
              <a:solidFill>
                <a:srgbClr val="5C6670"/>
              </a:solidFill>
              <a:latin typeface="Trebuchet MS"/>
              <a:ea typeface="Trebuchet MS"/>
              <a:cs typeface="Trebuchet MS"/>
              <a:sym typeface="Trebuchet MS"/>
            </a:endParaRPr>
          </a:p>
        </p:txBody>
      </p:sp>
      <p:sp>
        <p:nvSpPr>
          <p:cNvPr id="22" name="Google Shape;22;p5"/>
          <p:cNvSpPr txBox="1">
            <a:spLocks noGrp="1"/>
          </p:cNvSpPr>
          <p:nvPr>
            <p:ph type="title"/>
          </p:nvPr>
        </p:nvSpPr>
        <p:spPr>
          <a:xfrm>
            <a:off x="446485" y="2732485"/>
            <a:ext cx="8251031" cy="1626319"/>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6600" b="1" i="1" u="none" strike="noStrike" cap="none">
                <a:solidFill>
                  <a:srgbClr val="FFFFFF"/>
                </a:solidFill>
                <a:latin typeface="Trebuchet MS"/>
                <a:ea typeface="Trebuchet MS"/>
                <a:cs typeface="Trebuchet MS"/>
                <a:sym typeface="Trebuchet MS"/>
              </a:defRPr>
            </a:lvl1pPr>
            <a:lvl2pPr marR="0" lvl="1" algn="ctr" rtl="0">
              <a:spcBef>
                <a:spcPts val="0"/>
              </a:spcBef>
              <a:spcAft>
                <a:spcPts val="0"/>
              </a:spcAft>
              <a:buSzPts val="1400"/>
              <a:buNone/>
              <a:defRPr sz="6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1400"/>
              <a:buNone/>
              <a:defRPr sz="6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1400"/>
              <a:buNone/>
              <a:defRPr sz="6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1400"/>
              <a:buNone/>
              <a:defRPr sz="6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1400"/>
              <a:buNone/>
              <a:defRPr sz="6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1400"/>
              <a:buNone/>
              <a:defRPr sz="6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1400"/>
              <a:buNone/>
              <a:defRPr sz="6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1400"/>
              <a:buNone/>
              <a:defRPr sz="6600" b="1" i="1" u="none" strike="noStrike" cap="none">
                <a:solidFill>
                  <a:srgbClr val="FFFFFF"/>
                </a:solidFill>
                <a:latin typeface="Trebuchet MS"/>
                <a:ea typeface="Trebuchet MS"/>
                <a:cs typeface="Trebuchet MS"/>
                <a:sym typeface="Trebuchet MS"/>
              </a:defRPr>
            </a:lvl9pPr>
          </a:lstStyle>
          <a:p>
            <a:endParaRPr/>
          </a:p>
        </p:txBody>
      </p:sp>
      <p:sp>
        <p:nvSpPr>
          <p:cNvPr id="23" name="Google Shape;23;p5"/>
          <p:cNvSpPr/>
          <p:nvPr/>
        </p:nvSpPr>
        <p:spPr>
          <a:xfrm>
            <a:off x="0" y="5723930"/>
            <a:ext cx="9161859" cy="1144429"/>
          </a:xfrm>
          <a:custGeom>
            <a:avLst/>
            <a:gdLst/>
            <a:ahLst/>
            <a:cxnLst/>
            <a:rect l="l" t="t" r="r" b="b"/>
            <a:pathLst>
              <a:path w="21600" h="21600" extrusionOk="0">
                <a:moveTo>
                  <a:pt x="0" y="0"/>
                </a:moveTo>
                <a:lnTo>
                  <a:pt x="21599" y="0"/>
                </a:lnTo>
                <a:lnTo>
                  <a:pt x="21599" y="21600"/>
                </a:lnTo>
                <a:lnTo>
                  <a:pt x="0" y="21600"/>
                </a:lnTo>
                <a:close/>
              </a:path>
            </a:pathLst>
          </a:custGeom>
          <a:solidFill>
            <a:srgbClr val="FFFFF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547" b="0" i="0" u="none" strike="noStrike" cap="none">
              <a:solidFill>
                <a:srgbClr val="5C6670"/>
              </a:solidFill>
              <a:latin typeface="Trebuchet MS"/>
              <a:ea typeface="Trebuchet MS"/>
              <a:cs typeface="Trebuchet MS"/>
              <a:sym typeface="Trebuchet MS"/>
            </a:endParaRPr>
          </a:p>
        </p:txBody>
      </p:sp>
      <p:pic>
        <p:nvPicPr>
          <p:cNvPr id="24" name="Google Shape;24;p5"/>
          <p:cNvPicPr preferRelativeResize="0"/>
          <p:nvPr/>
        </p:nvPicPr>
        <p:blipFill rotWithShape="1">
          <a:blip r:embed="rId5">
            <a:alphaModFix/>
          </a:blip>
          <a:srcRect/>
          <a:stretch/>
        </p:blipFill>
        <p:spPr>
          <a:xfrm>
            <a:off x="3393281" y="518106"/>
            <a:ext cx="2331765" cy="1713016"/>
          </a:xfrm>
          <a:prstGeom prst="rect">
            <a:avLst/>
          </a:prstGeom>
          <a:noFill/>
          <a:ln>
            <a:noFill/>
          </a:ln>
        </p:spPr>
      </p:pic>
      <p:pic>
        <p:nvPicPr>
          <p:cNvPr id="25" name="Google Shape;25;p5"/>
          <p:cNvPicPr preferRelativeResize="0"/>
          <p:nvPr/>
        </p:nvPicPr>
        <p:blipFill rotWithShape="1">
          <a:blip r:embed="rId6">
            <a:alphaModFix/>
          </a:blip>
          <a:srcRect/>
          <a:stretch/>
        </p:blipFill>
        <p:spPr>
          <a:xfrm>
            <a:off x="355835" y="6031577"/>
            <a:ext cx="3542574" cy="529135"/>
          </a:xfrm>
          <a:prstGeom prst="rect">
            <a:avLst/>
          </a:prstGeom>
          <a:noFill/>
          <a:ln>
            <a:noFill/>
          </a:ln>
        </p:spPr>
      </p:pic>
    </p:spTree>
    <p:extLst>
      <p:ext uri="{BB962C8B-B14F-4D97-AF65-F5344CB8AC3E}">
        <p14:creationId xmlns:p14="http://schemas.microsoft.com/office/powerpoint/2010/main" val="1651174852"/>
      </p:ext>
    </p:extLst>
  </p:cSld>
  <p:clrMap bg1="lt1" tx1="dk1" bg2="dk2" tx2="lt2" accent1="accent1" accent2="accent2" accent3="accent3" accent4="accent4" accent5="accent5" accent6="accent6" hlink="hlink" folHlink="folHlink"/>
  <p:sldLayoutIdLst>
    <p:sldLayoutId id="2147484084" r:id="rId1"/>
    <p:sldLayoutId id="214748408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
        <p:cNvGrpSpPr/>
        <p:nvPr/>
      </p:nvGrpSpPr>
      <p:grpSpPr>
        <a:xfrm>
          <a:off x="0" y="0"/>
          <a:ext cx="0" cy="0"/>
          <a:chOff x="0" y="0"/>
          <a:chExt cx="0" cy="0"/>
        </a:xfrm>
      </p:grpSpPr>
      <p:sp>
        <p:nvSpPr>
          <p:cNvPr id="34" name="Google Shape;34;p8"/>
          <p:cNvSpPr/>
          <p:nvPr/>
        </p:nvSpPr>
        <p:spPr>
          <a:xfrm>
            <a:off x="0" y="6268641"/>
            <a:ext cx="9161859" cy="609451"/>
          </a:xfrm>
          <a:custGeom>
            <a:avLst/>
            <a:gdLst/>
            <a:ahLst/>
            <a:cxnLst/>
            <a:rect l="l" t="t" r="r" b="b"/>
            <a:pathLst>
              <a:path w="21600" h="21600" extrusionOk="0">
                <a:moveTo>
                  <a:pt x="0" y="0"/>
                </a:moveTo>
                <a:lnTo>
                  <a:pt x="21600" y="0"/>
                </a:lnTo>
                <a:lnTo>
                  <a:pt x="21600" y="21600"/>
                </a:lnTo>
                <a:lnTo>
                  <a:pt x="0" y="21600"/>
                </a:lnTo>
                <a:close/>
              </a:path>
            </a:pathLst>
          </a:custGeom>
          <a:solidFill>
            <a:srgbClr val="5C667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547">
              <a:solidFill>
                <a:srgbClr val="5C6670"/>
              </a:solidFill>
              <a:latin typeface="Trebuchet MS"/>
              <a:ea typeface="Trebuchet MS"/>
              <a:cs typeface="Trebuchet MS"/>
              <a:sym typeface="Trebuchet MS"/>
            </a:endParaRPr>
          </a:p>
        </p:txBody>
      </p:sp>
      <p:sp>
        <p:nvSpPr>
          <p:cNvPr id="35" name="Google Shape;35;p8"/>
          <p:cNvSpPr txBox="1"/>
          <p:nvPr/>
        </p:nvSpPr>
        <p:spPr>
          <a:xfrm>
            <a:off x="8001000" y="6375797"/>
            <a:ext cx="1143000" cy="259687"/>
          </a:xfrm>
          <a:prstGeom prst="rect">
            <a:avLst/>
          </a:prstGeom>
          <a:noFill/>
          <a:ln>
            <a:noFill/>
          </a:ln>
        </p:spPr>
        <p:txBody>
          <a:bodyPr spcFirstLastPara="1" wrap="square" lIns="64283" tIns="32133" rIns="64283" bIns="32133" anchor="t" anchorCtr="0">
            <a:noAutofit/>
          </a:bodyPr>
          <a:lstStyle/>
          <a:p>
            <a:pPr marL="0" marR="0" lvl="0" indent="0" algn="ctr" rtl="0">
              <a:spcBef>
                <a:spcPts val="0"/>
              </a:spcBef>
              <a:spcAft>
                <a:spcPts val="0"/>
              </a:spcAft>
              <a:buNone/>
            </a:pPr>
            <a:fld id="{00000000-1234-1234-1234-123412341234}" type="slidenum">
              <a:rPr lang="en-US" sz="1266" b="1">
                <a:solidFill>
                  <a:schemeClr val="lt1"/>
                </a:solidFill>
                <a:latin typeface="Trebuchet MS"/>
                <a:ea typeface="Trebuchet MS"/>
                <a:cs typeface="Trebuchet MS"/>
                <a:sym typeface="Trebuchet MS"/>
              </a:rPr>
              <a:pPr marL="0" marR="0" lvl="0" indent="0" algn="ctr" rtl="0">
                <a:spcBef>
                  <a:spcPts val="0"/>
                </a:spcBef>
                <a:spcAft>
                  <a:spcPts val="0"/>
                </a:spcAft>
                <a:buNone/>
              </a:pPr>
              <a:t>‹#›</a:t>
            </a:fld>
            <a:endParaRPr sz="1266" b="1">
              <a:solidFill>
                <a:schemeClr val="lt1"/>
              </a:solidFill>
              <a:latin typeface="Trebuchet MS"/>
              <a:ea typeface="Trebuchet MS"/>
              <a:cs typeface="Trebuchet MS"/>
              <a:sym typeface="Trebuchet MS"/>
            </a:endParaRPr>
          </a:p>
        </p:txBody>
      </p:sp>
      <p:pic>
        <p:nvPicPr>
          <p:cNvPr id="36" name="Google Shape;36;p8"/>
          <p:cNvPicPr preferRelativeResize="0"/>
          <p:nvPr/>
        </p:nvPicPr>
        <p:blipFill rotWithShape="1">
          <a:blip r:embed="rId6">
            <a:alphaModFix/>
          </a:blip>
          <a:srcRect/>
          <a:stretch/>
        </p:blipFill>
        <p:spPr>
          <a:xfrm>
            <a:off x="500063" y="6361649"/>
            <a:ext cx="497619" cy="388052"/>
          </a:xfrm>
          <a:prstGeom prst="rect">
            <a:avLst/>
          </a:prstGeom>
          <a:noFill/>
          <a:ln>
            <a:noFill/>
          </a:ln>
        </p:spPr>
      </p:pic>
    </p:spTree>
    <p:extLst>
      <p:ext uri="{BB962C8B-B14F-4D97-AF65-F5344CB8AC3E}">
        <p14:creationId xmlns:p14="http://schemas.microsoft.com/office/powerpoint/2010/main" val="1197798810"/>
      </p:ext>
    </p:extLst>
  </p:cSld>
  <p:clrMap bg1="lt1" tx1="dk1" bg2="dk2"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7C64A6-EBB8-461B-9A0B-E53F07254A9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502F94-C72C-443D-AE5F-93E61015417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BB663-0B4D-478C-BA9A-020C07F9685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219A64-37C3-496D-AAB6-4790D4CEA45B}" type="datetimeFigureOut">
              <a:rPr lang="en-US" smtClean="0"/>
              <a:t>8/2/2021</a:t>
            </a:fld>
            <a:endParaRPr lang="en-US"/>
          </a:p>
        </p:txBody>
      </p:sp>
      <p:sp>
        <p:nvSpPr>
          <p:cNvPr id="5" name="Footer Placeholder 4">
            <a:extLst>
              <a:ext uri="{FF2B5EF4-FFF2-40B4-BE49-F238E27FC236}">
                <a16:creationId xmlns:a16="http://schemas.microsoft.com/office/drawing/2014/main" id="{2DB96D4F-CAD7-4D89-8F44-81A1515173A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95DA4D-A258-406E-83A6-7E721CD880A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3215C0-7B34-460C-BDE7-D28366522DED}" type="slidenum">
              <a:rPr lang="en-US" smtClean="0"/>
              <a:t>‹#›</a:t>
            </a:fld>
            <a:endParaRPr lang="en-US"/>
          </a:p>
        </p:txBody>
      </p:sp>
    </p:spTree>
    <p:extLst>
      <p:ext uri="{BB962C8B-B14F-4D97-AF65-F5344CB8AC3E}">
        <p14:creationId xmlns:p14="http://schemas.microsoft.com/office/powerpoint/2010/main" val="2778696377"/>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2285E-8287-4E73-A4AB-77076F9B814E}" type="datetimeFigureOut">
              <a:rPr lang="en-US" smtClean="0"/>
              <a:t>8/2/2021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06ECA-652A-4654-9EDF-DBF505CD9B65}" type="slidenum">
              <a:rPr lang="en-US" smtClean="0"/>
              <a:t>‹#›</a:t>
            </a:fld>
            <a:endParaRPr lang="en-US"/>
          </a:p>
        </p:txBody>
      </p:sp>
    </p:spTree>
    <p:extLst>
      <p:ext uri="{BB962C8B-B14F-4D97-AF65-F5344CB8AC3E}">
        <p14:creationId xmlns:p14="http://schemas.microsoft.com/office/powerpoint/2010/main" val="3899213942"/>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ohiostate.pressbooks.pub/stratcommwriting/chapter/what-is-strategic/" TargetMode="External"/><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20.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1.jpg"/><Relationship Id="rId1" Type="http://schemas.openxmlformats.org/officeDocument/2006/relationships/slideLayout" Target="../slideLayouts/slideLayout20.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1.bin"/><Relationship Id="rId1" Type="http://schemas.openxmlformats.org/officeDocument/2006/relationships/slideLayout" Target="../slideLayouts/slideLayout2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hyperlink" Target="http://www.freeimageslive.co.uk/free_stock_image/balloonbackgroundjpg" TargetMode="External"/><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25.xml"/><Relationship Id="rId6" Type="http://schemas.openxmlformats.org/officeDocument/2006/relationships/hyperlink" Target="http://www.pngall.com/musical-notes-png" TargetMode="External"/><Relationship Id="rId5" Type="http://schemas.openxmlformats.org/officeDocument/2006/relationships/image" Target="../media/image37.png"/><Relationship Id="rId10" Type="http://schemas.openxmlformats.org/officeDocument/2006/relationships/hyperlink" Target="https://de.wikipedia.org/wiki/Wii" TargetMode="External"/><Relationship Id="rId4" Type="http://schemas.openxmlformats.org/officeDocument/2006/relationships/image" Target="../media/image36.jpe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www.blogs.hss.ed.ac.uk/pubs-and-publications/2019/04/22/discussion-advice/"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mailto:kelsie.heermans@state.co.us"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tasnimnews.com/en/news/2020/07/21/2311186/new-covid-19-vaccine-induces-immune-response" TargetMode="External"/><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p:nvPr>
        </p:nvSpPr>
        <p:spPr>
          <a:xfrm>
            <a:off x="457200" y="533400"/>
            <a:ext cx="8229600" cy="990600"/>
          </a:xfrm>
        </p:spPr>
        <p:txBody>
          <a:bodyPr anchor="ctr">
            <a:normAutofit/>
          </a:bodyPr>
          <a:lstStyle/>
          <a:p>
            <a:pPr>
              <a:lnSpc>
                <a:spcPct val="90000"/>
              </a:lnSpc>
            </a:pPr>
            <a:r>
              <a:rPr lang="en-US" sz="3100" b="1" dirty="0"/>
              <a:t>HCHD Board Report </a:t>
            </a:r>
          </a:p>
          <a:p>
            <a:pPr>
              <a:lnSpc>
                <a:spcPct val="90000"/>
              </a:lnSpc>
            </a:pPr>
            <a:r>
              <a:rPr lang="en-US" sz="3100" b="1" dirty="0"/>
              <a:t>July 22, 2021 </a:t>
            </a:r>
          </a:p>
        </p:txBody>
      </p:sp>
      <p:pic>
        <p:nvPicPr>
          <p:cNvPr id="4" name="Picture 3" descr="Logo, company name&#10;&#10;Description automatically generated">
            <a:extLst>
              <a:ext uri="{FF2B5EF4-FFF2-40B4-BE49-F238E27FC236}">
                <a16:creationId xmlns:a16="http://schemas.microsoft.com/office/drawing/2014/main" id="{3D4392DA-5BBD-409F-AB56-63993C88A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64689"/>
            <a:ext cx="8229600" cy="3147822"/>
          </a:xfrm>
          <a:prstGeom prst="rect">
            <a:avLst/>
          </a:prstGeom>
          <a:noFill/>
        </p:spPr>
      </p:pic>
    </p:spTree>
    <p:extLst>
      <p:ext uri="{BB962C8B-B14F-4D97-AF65-F5344CB8AC3E}">
        <p14:creationId xmlns:p14="http://schemas.microsoft.com/office/powerpoint/2010/main" val="440061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ED04-492A-4A40-870C-7BC14099FE88}"/>
              </a:ext>
            </a:extLst>
          </p:cNvPr>
          <p:cNvSpPr>
            <a:spLocks noGrp="1"/>
          </p:cNvSpPr>
          <p:nvPr>
            <p:ph type="title"/>
          </p:nvPr>
        </p:nvSpPr>
        <p:spPr>
          <a:xfrm>
            <a:off x="457200" y="533400"/>
            <a:ext cx="8229600" cy="990600"/>
          </a:xfrm>
        </p:spPr>
        <p:txBody>
          <a:bodyPr anchor="ctr">
            <a:normAutofit/>
          </a:bodyPr>
          <a:lstStyle/>
          <a:p>
            <a:r>
              <a:rPr lang="en-US" dirty="0"/>
              <a:t>Strategic Planning Work Session</a:t>
            </a:r>
          </a:p>
        </p:txBody>
      </p:sp>
      <p:sp>
        <p:nvSpPr>
          <p:cNvPr id="3" name="Content Placeholder 2">
            <a:extLst>
              <a:ext uri="{FF2B5EF4-FFF2-40B4-BE49-F238E27FC236}">
                <a16:creationId xmlns:a16="http://schemas.microsoft.com/office/drawing/2014/main" id="{D0DAAC9A-C07F-4BBD-BE98-BC835271D0A4}"/>
              </a:ext>
            </a:extLst>
          </p:cNvPr>
          <p:cNvSpPr>
            <a:spLocks noGrp="1"/>
          </p:cNvSpPr>
          <p:nvPr>
            <p:ph sz="half" idx="1"/>
          </p:nvPr>
        </p:nvSpPr>
        <p:spPr>
          <a:xfrm>
            <a:off x="457200" y="1673352"/>
            <a:ext cx="4038600" cy="4718304"/>
          </a:xfrm>
        </p:spPr>
        <p:txBody>
          <a:bodyPr>
            <a:normAutofit/>
          </a:bodyPr>
          <a:lstStyle/>
          <a:p>
            <a:r>
              <a:rPr lang="en-US" dirty="0"/>
              <a:t>September 14</a:t>
            </a:r>
            <a:r>
              <a:rPr lang="en-US" baseline="30000" dirty="0"/>
              <a:t>th</a:t>
            </a:r>
            <a:r>
              <a:rPr lang="en-US" dirty="0"/>
              <a:t> 	</a:t>
            </a:r>
          </a:p>
          <a:p>
            <a:pPr lvl="1"/>
            <a:r>
              <a:rPr lang="en-US" dirty="0"/>
              <a:t>0730-1:00</a:t>
            </a:r>
          </a:p>
          <a:p>
            <a:pPr lvl="1"/>
            <a:r>
              <a:rPr lang="en-US" dirty="0"/>
              <a:t>Agenda: revisit plan and determine next steps. </a:t>
            </a:r>
          </a:p>
        </p:txBody>
      </p:sp>
      <p:pic>
        <p:nvPicPr>
          <p:cNvPr id="5" name="Picture 4" descr="Diagram&#10;&#10;Description automatically generated">
            <a:extLst>
              <a:ext uri="{FF2B5EF4-FFF2-40B4-BE49-F238E27FC236}">
                <a16:creationId xmlns:a16="http://schemas.microsoft.com/office/drawing/2014/main" id="{CDA03DC5-0336-4817-9EBD-8539BA671EE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8200" y="2013204"/>
            <a:ext cx="4038600" cy="4038600"/>
          </a:xfrm>
          <a:prstGeom prst="rect">
            <a:avLst/>
          </a:prstGeom>
          <a:noFill/>
        </p:spPr>
      </p:pic>
    </p:spTree>
    <p:extLst>
      <p:ext uri="{BB962C8B-B14F-4D97-AF65-F5344CB8AC3E}">
        <p14:creationId xmlns:p14="http://schemas.microsoft.com/office/powerpoint/2010/main" val="3418121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5B06D2B8-4473-4B88-BB23-76C3154C0B9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781800"/>
          </a:xfrm>
          <a:prstGeom prst="rect">
            <a:avLst/>
          </a:prstGeom>
        </p:spPr>
      </p:pic>
      <p:sp>
        <p:nvSpPr>
          <p:cNvPr id="6" name="TextBox 5">
            <a:extLst>
              <a:ext uri="{FF2B5EF4-FFF2-40B4-BE49-F238E27FC236}">
                <a16:creationId xmlns:a16="http://schemas.microsoft.com/office/drawing/2014/main" id="{E81BCA93-5CE7-468D-9882-25BB10E6A7D5}"/>
              </a:ext>
            </a:extLst>
          </p:cNvPr>
          <p:cNvSpPr txBox="1"/>
          <p:nvPr/>
        </p:nvSpPr>
        <p:spPr>
          <a:xfrm>
            <a:off x="609768" y="1134039"/>
            <a:ext cx="6339852" cy="461665"/>
          </a:xfrm>
          <a:prstGeom prst="rect">
            <a:avLst/>
          </a:prstGeom>
          <a:noFill/>
        </p:spPr>
        <p:txBody>
          <a:bodyPr wrap="square" rtlCol="0">
            <a:spAutoFit/>
          </a:bodyPr>
          <a:lstStyle/>
          <a:p>
            <a:pPr defTabSz="685800"/>
            <a:r>
              <a:rPr lang="en-US" sz="2400" dirty="0">
                <a:solidFill>
                  <a:srgbClr val="272262"/>
                </a:solidFill>
                <a:latin typeface="Giga Sans ExtBd" pitchFamily="50" charset="0"/>
              </a:rPr>
              <a:t>REBRANDING</a:t>
            </a:r>
            <a:endParaRPr lang="en-US" sz="1500" dirty="0">
              <a:solidFill>
                <a:srgbClr val="272262"/>
              </a:solidFill>
              <a:latin typeface="Giga Sans ExtBd" pitchFamily="50" charset="0"/>
            </a:endParaRPr>
          </a:p>
        </p:txBody>
      </p:sp>
      <p:sp>
        <p:nvSpPr>
          <p:cNvPr id="5" name="Slide Number Placeholder 4">
            <a:extLst>
              <a:ext uri="{FF2B5EF4-FFF2-40B4-BE49-F238E27FC236}">
                <a16:creationId xmlns:a16="http://schemas.microsoft.com/office/drawing/2014/main" id="{EF9593E8-FF5B-43D8-AC76-72B697CFD5AB}"/>
              </a:ext>
            </a:extLst>
          </p:cNvPr>
          <p:cNvSpPr>
            <a:spLocks noGrp="1"/>
          </p:cNvSpPr>
          <p:nvPr>
            <p:ph type="sldNum" sz="quarter" idx="12"/>
          </p:nvPr>
        </p:nvSpPr>
        <p:spPr>
          <a:xfrm>
            <a:off x="7048500" y="5629275"/>
            <a:ext cx="2057400" cy="273844"/>
          </a:xfrm>
        </p:spPr>
        <p:txBody>
          <a:bodyPr/>
          <a:lstStyle/>
          <a:p>
            <a:pPr defTabSz="685800"/>
            <a:fld id="{92E6D6C8-FB01-402F-B330-9BB3156F647C}" type="slidenum">
              <a:rPr lang="en-US" sz="825">
                <a:solidFill>
                  <a:prstClr val="white"/>
                </a:solidFill>
                <a:latin typeface="Calibri" panose="020F0502020204030204"/>
              </a:rPr>
              <a:pPr defTabSz="685800"/>
              <a:t>11</a:t>
            </a:fld>
            <a:endParaRPr lang="en-US" sz="825" dirty="0">
              <a:solidFill>
                <a:prstClr val="white"/>
              </a:solidFill>
              <a:latin typeface="Calibri" panose="020F0502020204030204"/>
            </a:endParaRPr>
          </a:p>
        </p:txBody>
      </p:sp>
      <p:pic>
        <p:nvPicPr>
          <p:cNvPr id="8" name="Picture 7" descr="Text&#10;&#10;Description automatically generated with medium confidence">
            <a:extLst>
              <a:ext uri="{FF2B5EF4-FFF2-40B4-BE49-F238E27FC236}">
                <a16:creationId xmlns:a16="http://schemas.microsoft.com/office/drawing/2014/main" id="{70B5D888-4556-4B74-9591-DDB4C1CC1E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3876" y="1622037"/>
            <a:ext cx="1454418" cy="1882018"/>
          </a:xfrm>
          <a:prstGeom prst="rect">
            <a:avLst/>
          </a:prstGeom>
          <a:effectLst>
            <a:outerShdw blurRad="50800" dist="38100" dir="2700000" algn="tl" rotWithShape="0">
              <a:prstClr val="black">
                <a:alpha val="40000"/>
              </a:prstClr>
            </a:outerShdw>
          </a:effectLst>
        </p:spPr>
      </p:pic>
      <p:pic>
        <p:nvPicPr>
          <p:cNvPr id="10" name="Picture 9" descr="Text&#10;&#10;Description automatically generated">
            <a:extLst>
              <a:ext uri="{FF2B5EF4-FFF2-40B4-BE49-F238E27FC236}">
                <a16:creationId xmlns:a16="http://schemas.microsoft.com/office/drawing/2014/main" id="{F71E4EAC-B60A-4DCE-AE8F-0F3E467EF5A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899193">
            <a:off x="484038" y="3487477"/>
            <a:ext cx="1648726" cy="2133923"/>
          </a:xfrm>
          <a:prstGeom prst="rect">
            <a:avLst/>
          </a:prstGeom>
          <a:effectLst>
            <a:outerShdw blurRad="50800" dist="38100" dir="2700000" algn="tl" rotWithShape="0">
              <a:prstClr val="black">
                <a:alpha val="40000"/>
              </a:prstClr>
            </a:outerShdw>
          </a:effectLst>
        </p:spPr>
      </p:pic>
      <p:pic>
        <p:nvPicPr>
          <p:cNvPr id="12" name="Picture 11" descr="Text&#10;&#10;Description automatically generated">
            <a:extLst>
              <a:ext uri="{FF2B5EF4-FFF2-40B4-BE49-F238E27FC236}">
                <a16:creationId xmlns:a16="http://schemas.microsoft.com/office/drawing/2014/main" id="{BE50FD83-8AA4-4806-B3A0-0340B40350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20909" y="1622038"/>
            <a:ext cx="1454543" cy="1882018"/>
          </a:xfrm>
          <a:prstGeom prst="rect">
            <a:avLst/>
          </a:prstGeom>
          <a:effectLst>
            <a:outerShdw blurRad="50800" dist="38100" dir="2700000" algn="tl" rotWithShape="0">
              <a:prstClr val="black">
                <a:alpha val="40000"/>
              </a:prstClr>
            </a:outerShdw>
          </a:effectLst>
        </p:spPr>
      </p:pic>
      <p:pic>
        <p:nvPicPr>
          <p:cNvPr id="14" name="Picture 13" descr="A picture containing text, newspaper, screenshot&#10;&#10;Description automatically generated">
            <a:extLst>
              <a:ext uri="{FF2B5EF4-FFF2-40B4-BE49-F238E27FC236}">
                <a16:creationId xmlns:a16="http://schemas.microsoft.com/office/drawing/2014/main" id="{16D164F5-D23C-46EB-BDD6-39FC2B60284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53876" y="3727431"/>
            <a:ext cx="1454418" cy="1882018"/>
          </a:xfrm>
          <a:prstGeom prst="rect">
            <a:avLst/>
          </a:prstGeom>
          <a:effectLst>
            <a:outerShdw blurRad="50800" dist="38100" dir="2700000" algn="tl" rotWithShape="0">
              <a:prstClr val="black">
                <a:alpha val="40000"/>
              </a:prstClr>
            </a:outerShdw>
          </a:effectLst>
        </p:spPr>
      </p:pic>
      <p:pic>
        <p:nvPicPr>
          <p:cNvPr id="16" name="Picture 15" descr="A picture containing text, screenshot, newspaper&#10;&#10;Description automatically generated">
            <a:extLst>
              <a:ext uri="{FF2B5EF4-FFF2-40B4-BE49-F238E27FC236}">
                <a16:creationId xmlns:a16="http://schemas.microsoft.com/office/drawing/2014/main" id="{E4BF921D-32E5-45C2-98B3-8A3571E86A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69614" y="3710014"/>
            <a:ext cx="1454418" cy="1882018"/>
          </a:xfrm>
          <a:prstGeom prst="rect">
            <a:avLst/>
          </a:prstGeom>
          <a:effectLst>
            <a:outerShdw blurRad="50800" dist="38100" dir="2700000" algn="tl" rotWithShape="0">
              <a:prstClr val="black">
                <a:alpha val="40000"/>
              </a:prstClr>
            </a:outerShdw>
          </a:effectLst>
        </p:spPr>
      </p:pic>
      <p:pic>
        <p:nvPicPr>
          <p:cNvPr id="20" name="Picture 19" descr="Calendar&#10;&#10;Description automatically generated">
            <a:extLst>
              <a:ext uri="{FF2B5EF4-FFF2-40B4-BE49-F238E27FC236}">
                <a16:creationId xmlns:a16="http://schemas.microsoft.com/office/drawing/2014/main" id="{3031F002-8971-4C38-BFDD-41EB48CC84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20908" y="3708590"/>
            <a:ext cx="1468979" cy="1900859"/>
          </a:xfrm>
          <a:prstGeom prst="rect">
            <a:avLst/>
          </a:prstGeom>
          <a:effectLst>
            <a:outerShdw blurRad="50800" dist="38100" dir="2700000" algn="tl" rotWithShape="0">
              <a:prstClr val="black">
                <a:alpha val="40000"/>
              </a:prstClr>
            </a:outerShdw>
          </a:effectLst>
        </p:spPr>
      </p:pic>
      <p:pic>
        <p:nvPicPr>
          <p:cNvPr id="22" name="Picture 21" descr="A person shaking another person's hand&#10;&#10;Description automatically generated with medium confidence">
            <a:extLst>
              <a:ext uri="{FF2B5EF4-FFF2-40B4-BE49-F238E27FC236}">
                <a16:creationId xmlns:a16="http://schemas.microsoft.com/office/drawing/2014/main" id="{5B96169A-9B60-4181-B17B-EB3FB16A280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60089" y="1622037"/>
            <a:ext cx="1454418" cy="1882018"/>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19C66926-EE92-4931-BB13-ECA512910AB2}"/>
              </a:ext>
            </a:extLst>
          </p:cNvPr>
          <p:cNvSpPr txBox="1"/>
          <p:nvPr/>
        </p:nvSpPr>
        <p:spPr>
          <a:xfrm>
            <a:off x="609769" y="1670751"/>
            <a:ext cx="2077304" cy="1592744"/>
          </a:xfrm>
          <a:prstGeom prst="rect">
            <a:avLst/>
          </a:prstGeom>
          <a:noFill/>
        </p:spPr>
        <p:txBody>
          <a:bodyPr wrap="square" rtlCol="0">
            <a:spAutoFit/>
          </a:bodyPr>
          <a:lstStyle/>
          <a:p>
            <a:pPr marL="214313" indent="-214313" defTabSz="685800">
              <a:buFont typeface="Arial" panose="020B0604020202020204" pitchFamily="34" charset="0"/>
              <a:buChar char="•"/>
            </a:pPr>
            <a:r>
              <a:rPr lang="en-US" sz="975" dirty="0">
                <a:solidFill>
                  <a:srgbClr val="272262"/>
                </a:solidFill>
                <a:latin typeface="Montserrat" panose="02000505000000020004" pitchFamily="2" charset="0"/>
              </a:rPr>
              <a:t>FLYERS</a:t>
            </a:r>
          </a:p>
          <a:p>
            <a:pPr marL="214313" indent="-214313" defTabSz="685800">
              <a:buFont typeface="Arial" panose="020B0604020202020204" pitchFamily="34" charset="0"/>
              <a:buChar char="•"/>
            </a:pPr>
            <a:r>
              <a:rPr lang="en-US" sz="975" dirty="0">
                <a:solidFill>
                  <a:srgbClr val="272262"/>
                </a:solidFill>
                <a:latin typeface="Montserrat" panose="02000505000000020004" pitchFamily="2" charset="0"/>
              </a:rPr>
              <a:t>BROCHURES</a:t>
            </a:r>
          </a:p>
          <a:p>
            <a:pPr marL="214313" indent="-214313" defTabSz="685800">
              <a:buFont typeface="Arial" panose="020B0604020202020204" pitchFamily="34" charset="0"/>
              <a:buChar char="•"/>
            </a:pPr>
            <a:r>
              <a:rPr lang="en-US" sz="975" dirty="0">
                <a:solidFill>
                  <a:srgbClr val="272262"/>
                </a:solidFill>
                <a:latin typeface="Montserrat" panose="02000505000000020004" pitchFamily="2" charset="0"/>
              </a:rPr>
              <a:t>NEWSPAPER ADS</a:t>
            </a:r>
          </a:p>
          <a:p>
            <a:pPr marL="214313" indent="-214313" defTabSz="685800">
              <a:buFont typeface="Arial" panose="020B0604020202020204" pitchFamily="34" charset="0"/>
              <a:buChar char="•"/>
            </a:pPr>
            <a:r>
              <a:rPr lang="en-US" sz="975" dirty="0">
                <a:solidFill>
                  <a:srgbClr val="272262"/>
                </a:solidFill>
                <a:latin typeface="Montserrat" panose="02000505000000020004" pitchFamily="2" charset="0"/>
              </a:rPr>
              <a:t>POSTERS</a:t>
            </a:r>
          </a:p>
          <a:p>
            <a:pPr marL="214313" indent="-214313" defTabSz="685800">
              <a:buFont typeface="Arial" panose="020B0604020202020204" pitchFamily="34" charset="0"/>
              <a:buChar char="•"/>
            </a:pPr>
            <a:r>
              <a:rPr lang="en-US" sz="975" dirty="0">
                <a:solidFill>
                  <a:srgbClr val="272262"/>
                </a:solidFill>
                <a:latin typeface="Montserrat" panose="02000505000000020004" pitchFamily="2" charset="0"/>
              </a:rPr>
              <a:t>SIGNS</a:t>
            </a:r>
          </a:p>
          <a:p>
            <a:pPr marL="214313" indent="-214313" defTabSz="685800">
              <a:buFont typeface="Arial" panose="020B0604020202020204" pitchFamily="34" charset="0"/>
              <a:buChar char="•"/>
            </a:pPr>
            <a:r>
              <a:rPr lang="en-US" sz="975" dirty="0">
                <a:solidFill>
                  <a:srgbClr val="272262"/>
                </a:solidFill>
                <a:latin typeface="Montserrat" panose="02000505000000020004" pitchFamily="2" charset="0"/>
              </a:rPr>
              <a:t>VEHICLE GRAPHICS</a:t>
            </a:r>
          </a:p>
          <a:p>
            <a:pPr marL="214313" indent="-214313" defTabSz="685800">
              <a:buFont typeface="Arial" panose="020B0604020202020204" pitchFamily="34" charset="0"/>
              <a:buChar char="•"/>
            </a:pPr>
            <a:r>
              <a:rPr lang="en-US" sz="975" dirty="0">
                <a:solidFill>
                  <a:srgbClr val="272262"/>
                </a:solidFill>
                <a:latin typeface="Montserrat" panose="02000505000000020004" pitchFamily="2" charset="0"/>
              </a:rPr>
              <a:t>LETTERHEAD</a:t>
            </a:r>
          </a:p>
          <a:p>
            <a:pPr marL="214313" indent="-214313" defTabSz="685800">
              <a:buFont typeface="Arial" panose="020B0604020202020204" pitchFamily="34" charset="0"/>
              <a:buChar char="•"/>
            </a:pPr>
            <a:r>
              <a:rPr lang="en-US" sz="975" dirty="0">
                <a:solidFill>
                  <a:srgbClr val="272262"/>
                </a:solidFill>
                <a:latin typeface="Montserrat" panose="02000505000000020004" pitchFamily="2" charset="0"/>
              </a:rPr>
              <a:t>BUSINESS CARDS</a:t>
            </a:r>
          </a:p>
          <a:p>
            <a:pPr marL="214313" indent="-214313" defTabSz="685800">
              <a:buFont typeface="Arial" panose="020B0604020202020204" pitchFamily="34" charset="0"/>
              <a:buChar char="•"/>
            </a:pPr>
            <a:r>
              <a:rPr lang="en-US" sz="975" dirty="0">
                <a:solidFill>
                  <a:srgbClr val="272262"/>
                </a:solidFill>
                <a:latin typeface="Montserrat" panose="02000505000000020004" pitchFamily="2" charset="0"/>
              </a:rPr>
              <a:t>ENVELOPES</a:t>
            </a:r>
          </a:p>
          <a:p>
            <a:pPr marL="214313" indent="-214313" defTabSz="685800">
              <a:buFont typeface="Arial" panose="020B0604020202020204" pitchFamily="34" charset="0"/>
              <a:buChar char="•"/>
            </a:pPr>
            <a:r>
              <a:rPr lang="en-US" sz="975" dirty="0">
                <a:solidFill>
                  <a:srgbClr val="272262"/>
                </a:solidFill>
                <a:latin typeface="Montserrat" panose="02000505000000020004" pitchFamily="2" charset="0"/>
              </a:rPr>
              <a:t>FORMS</a:t>
            </a:r>
          </a:p>
        </p:txBody>
      </p:sp>
      <p:pic>
        <p:nvPicPr>
          <p:cNvPr id="27" name="Picture 26" descr="Text&#10;&#10;Description automatically generated">
            <a:extLst>
              <a:ext uri="{FF2B5EF4-FFF2-40B4-BE49-F238E27FC236}">
                <a16:creationId xmlns:a16="http://schemas.microsoft.com/office/drawing/2014/main" id="{7AC11363-7588-4DBC-BE44-03E48800EEC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453594">
            <a:off x="7259049" y="2604047"/>
            <a:ext cx="1671515" cy="21629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9345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5B06D2B8-4473-4B88-BB23-76C3154C0B9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78180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81BCA93-5CE7-468D-9882-25BB10E6A7D5}"/>
              </a:ext>
            </a:extLst>
          </p:cNvPr>
          <p:cNvSpPr txBox="1"/>
          <p:nvPr/>
        </p:nvSpPr>
        <p:spPr>
          <a:xfrm>
            <a:off x="609768" y="1134039"/>
            <a:ext cx="6339852" cy="461665"/>
          </a:xfrm>
          <a:prstGeom prst="rect">
            <a:avLst/>
          </a:prstGeom>
          <a:noFill/>
        </p:spPr>
        <p:txBody>
          <a:bodyPr wrap="square" rtlCol="0">
            <a:spAutoFit/>
          </a:bodyPr>
          <a:lstStyle/>
          <a:p>
            <a:pPr defTabSz="685800"/>
            <a:r>
              <a:rPr lang="en-US" sz="2400" dirty="0">
                <a:solidFill>
                  <a:srgbClr val="272262"/>
                </a:solidFill>
                <a:latin typeface="Giga Sans ExtBd" pitchFamily="50" charset="0"/>
              </a:rPr>
              <a:t>SOCIAL MEDIA</a:t>
            </a:r>
            <a:endParaRPr lang="en-US" sz="1500" dirty="0">
              <a:solidFill>
                <a:srgbClr val="272262"/>
              </a:solidFill>
              <a:latin typeface="Giga Sans ExtBd" pitchFamily="50" charset="0"/>
            </a:endParaRPr>
          </a:p>
        </p:txBody>
      </p:sp>
      <p:sp>
        <p:nvSpPr>
          <p:cNvPr id="5" name="Slide Number Placeholder 4">
            <a:extLst>
              <a:ext uri="{FF2B5EF4-FFF2-40B4-BE49-F238E27FC236}">
                <a16:creationId xmlns:a16="http://schemas.microsoft.com/office/drawing/2014/main" id="{EF9593E8-FF5B-43D8-AC76-72B697CFD5AB}"/>
              </a:ext>
            </a:extLst>
          </p:cNvPr>
          <p:cNvSpPr>
            <a:spLocks noGrp="1"/>
          </p:cNvSpPr>
          <p:nvPr>
            <p:ph type="sldNum" sz="quarter" idx="12"/>
          </p:nvPr>
        </p:nvSpPr>
        <p:spPr>
          <a:xfrm>
            <a:off x="7048500" y="5629275"/>
            <a:ext cx="2057400" cy="273844"/>
          </a:xfrm>
          <a:effectLst>
            <a:outerShdw blurRad="50800" dist="38100" dir="2700000" algn="tl" rotWithShape="0">
              <a:prstClr val="black">
                <a:alpha val="40000"/>
              </a:prstClr>
            </a:outerShdw>
          </a:effectLst>
        </p:spPr>
        <p:txBody>
          <a:bodyPr/>
          <a:lstStyle/>
          <a:p>
            <a:pPr defTabSz="685800"/>
            <a:fld id="{92E6D6C8-FB01-402F-B330-9BB3156F647C}" type="slidenum">
              <a:rPr lang="en-US" sz="825">
                <a:solidFill>
                  <a:prstClr val="white"/>
                </a:solidFill>
                <a:latin typeface="Calibri" panose="020F0502020204030204"/>
              </a:rPr>
              <a:pPr defTabSz="685800"/>
              <a:t>12</a:t>
            </a:fld>
            <a:endParaRPr lang="en-US" sz="825" dirty="0">
              <a:solidFill>
                <a:prstClr val="white"/>
              </a:solidFill>
              <a:latin typeface="Calibri" panose="020F0502020204030204"/>
            </a:endParaRPr>
          </a:p>
        </p:txBody>
      </p:sp>
      <p:grpSp>
        <p:nvGrpSpPr>
          <p:cNvPr id="42" name="Group 41">
            <a:extLst>
              <a:ext uri="{FF2B5EF4-FFF2-40B4-BE49-F238E27FC236}">
                <a16:creationId xmlns:a16="http://schemas.microsoft.com/office/drawing/2014/main" id="{CE68E513-31E5-436B-A119-3E2F17ED774B}"/>
              </a:ext>
            </a:extLst>
          </p:cNvPr>
          <p:cNvGrpSpPr/>
          <p:nvPr/>
        </p:nvGrpSpPr>
        <p:grpSpPr>
          <a:xfrm>
            <a:off x="538278" y="1968554"/>
            <a:ext cx="8300648" cy="3934565"/>
            <a:chOff x="791330" y="1743475"/>
            <a:chExt cx="10479553" cy="4590776"/>
          </a:xfrm>
        </p:grpSpPr>
        <p:pic>
          <p:nvPicPr>
            <p:cNvPr id="11" name="Picture 10" descr="A picture containing text, person&#10;&#10;Description automatically generated">
              <a:extLst>
                <a:ext uri="{FF2B5EF4-FFF2-40B4-BE49-F238E27FC236}">
                  <a16:creationId xmlns:a16="http://schemas.microsoft.com/office/drawing/2014/main" id="{FAA17EA4-24A0-443C-86B6-8655C6C1A3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9570" y="1743475"/>
              <a:ext cx="2296516" cy="1400875"/>
            </a:xfrm>
            <a:prstGeom prst="rect">
              <a:avLst/>
            </a:prstGeom>
            <a:effectLst>
              <a:outerShdw blurRad="50800" dist="38100" dir="2700000" algn="tl" rotWithShape="0">
                <a:prstClr val="black">
                  <a:alpha val="40000"/>
                </a:prstClr>
              </a:outerShdw>
            </a:effectLst>
          </p:spPr>
        </p:pic>
        <p:pic>
          <p:nvPicPr>
            <p:cNvPr id="15" name="Picture 14" descr="A picture containing calendar&#10;&#10;Description automatically generated">
              <a:extLst>
                <a:ext uri="{FF2B5EF4-FFF2-40B4-BE49-F238E27FC236}">
                  <a16:creationId xmlns:a16="http://schemas.microsoft.com/office/drawing/2014/main" id="{B3EB3318-3E88-49E4-A885-C7E2B621B7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1330" y="3425606"/>
              <a:ext cx="2267712" cy="1275966"/>
            </a:xfrm>
            <a:prstGeom prst="rect">
              <a:avLst/>
            </a:prstGeom>
            <a:effectLst>
              <a:outerShdw blurRad="50800" dist="38100" dir="2700000" algn="tl" rotWithShape="0">
                <a:prstClr val="black">
                  <a:alpha val="40000"/>
                </a:prstClr>
              </a:outerShdw>
            </a:effectLst>
          </p:spPr>
        </p:pic>
        <p:pic>
          <p:nvPicPr>
            <p:cNvPr id="21" name="Picture 20" descr="A picture containing text, person&#10;&#10;Description automatically generated">
              <a:extLst>
                <a:ext uri="{FF2B5EF4-FFF2-40B4-BE49-F238E27FC236}">
                  <a16:creationId xmlns:a16="http://schemas.microsoft.com/office/drawing/2014/main" id="{E0B223BF-D64F-44AE-94A4-5CED703939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81832" y="1769011"/>
              <a:ext cx="2209546" cy="1347823"/>
            </a:xfrm>
            <a:prstGeom prst="rect">
              <a:avLst/>
            </a:prstGeom>
            <a:effectLst>
              <a:outerShdw blurRad="50800" dist="38100" dir="2700000" algn="tl" rotWithShape="0">
                <a:prstClr val="black">
                  <a:alpha val="40000"/>
                </a:prstClr>
              </a:outerShdw>
            </a:effectLst>
          </p:spPr>
        </p:pic>
        <p:pic>
          <p:nvPicPr>
            <p:cNvPr id="23" name="Picture 22" descr="Calendar&#10;&#10;Description automatically generated with low confidence">
              <a:extLst>
                <a:ext uri="{FF2B5EF4-FFF2-40B4-BE49-F238E27FC236}">
                  <a16:creationId xmlns:a16="http://schemas.microsoft.com/office/drawing/2014/main" id="{0B740F87-FAB5-4217-8217-563388C91A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84520" y="3405501"/>
              <a:ext cx="2438400" cy="1280160"/>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E7F1B7ED-0CD0-4765-89A1-9A9E2A0834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43159" y="4953507"/>
              <a:ext cx="2263515" cy="1380744"/>
            </a:xfrm>
            <a:prstGeom prst="rect">
              <a:avLst/>
            </a:prstGeom>
            <a:effectLst>
              <a:outerShdw blurRad="50800" dist="38100" dir="2700000" algn="tl" rotWithShape="0">
                <a:prstClr val="black">
                  <a:alpha val="40000"/>
                </a:prstClr>
              </a:outerShdw>
            </a:effectLst>
          </p:spPr>
        </p:pic>
        <p:pic>
          <p:nvPicPr>
            <p:cNvPr id="27" name="Picture 26" descr="A picture containing text&#10;&#10;Description automatically generated">
              <a:extLst>
                <a:ext uri="{FF2B5EF4-FFF2-40B4-BE49-F238E27FC236}">
                  <a16:creationId xmlns:a16="http://schemas.microsoft.com/office/drawing/2014/main" id="{3A5237B9-1F99-40D0-8160-FEE931D6D80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58113" y="3405501"/>
              <a:ext cx="2275841" cy="1280160"/>
            </a:xfrm>
            <a:prstGeom prst="rect">
              <a:avLst/>
            </a:prstGeom>
            <a:effectLst>
              <a:outerShdw blurRad="50800" dist="38100" dir="2700000" algn="tl" rotWithShape="0">
                <a:prstClr val="black">
                  <a:alpha val="40000"/>
                </a:prstClr>
              </a:outerShdw>
            </a:effectLst>
          </p:spPr>
        </p:pic>
        <p:pic>
          <p:nvPicPr>
            <p:cNvPr id="29" name="Picture 28" descr="A picture containing graphical user interface&#10;&#10;Description automatically generated">
              <a:extLst>
                <a:ext uri="{FF2B5EF4-FFF2-40B4-BE49-F238E27FC236}">
                  <a16:creationId xmlns:a16="http://schemas.microsoft.com/office/drawing/2014/main" id="{8AC57A91-2793-4960-9016-DDC84E14AAC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43159" y="1755385"/>
              <a:ext cx="2263515" cy="1380744"/>
            </a:xfrm>
            <a:prstGeom prst="rect">
              <a:avLst/>
            </a:prstGeom>
            <a:effectLst>
              <a:outerShdw blurRad="50800" dist="38100" dir="2700000" algn="tl" rotWithShape="0">
                <a:prstClr val="black">
                  <a:alpha val="40000"/>
                </a:prstClr>
              </a:outerShdw>
            </a:effectLst>
          </p:spPr>
        </p:pic>
        <p:pic>
          <p:nvPicPr>
            <p:cNvPr id="31" name="Picture 30" descr="A picture containing text, outdoor&#10;&#10;Description automatically generated">
              <a:extLst>
                <a:ext uri="{FF2B5EF4-FFF2-40B4-BE49-F238E27FC236}">
                  <a16:creationId xmlns:a16="http://schemas.microsoft.com/office/drawing/2014/main" id="{4F3E003C-550D-476B-864E-D8E687FB811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484520" y="4932480"/>
              <a:ext cx="2450657" cy="1378494"/>
            </a:xfrm>
            <a:prstGeom prst="rect">
              <a:avLst/>
            </a:prstGeom>
            <a:effectLst>
              <a:outerShdw blurRad="50800" dist="38100" dir="2700000" algn="tl" rotWithShape="0">
                <a:prstClr val="black">
                  <a:alpha val="40000"/>
                </a:prstClr>
              </a:outerShdw>
            </a:effectLst>
          </p:spPr>
        </p:pic>
        <p:pic>
          <p:nvPicPr>
            <p:cNvPr id="33" name="Picture 32" descr="A picture containing text&#10;&#10;Description automatically generated">
              <a:extLst>
                <a:ext uri="{FF2B5EF4-FFF2-40B4-BE49-F238E27FC236}">
                  <a16:creationId xmlns:a16="http://schemas.microsoft.com/office/drawing/2014/main" id="{B838376B-B41D-4CA4-B861-49684328F75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446522" y="1769011"/>
              <a:ext cx="2489707" cy="1400875"/>
            </a:xfrm>
            <a:prstGeom prst="rect">
              <a:avLst/>
            </a:prstGeom>
            <a:effectLst>
              <a:outerShdw blurRad="50800" dist="38100" dir="2700000" algn="tl" rotWithShape="0">
                <a:prstClr val="black">
                  <a:alpha val="40000"/>
                </a:prstClr>
              </a:outerShdw>
            </a:effectLst>
          </p:spPr>
        </p:pic>
        <p:pic>
          <p:nvPicPr>
            <p:cNvPr id="35" name="Picture 34" descr="A picture containing diagram&#10;&#10;Description automatically generated">
              <a:extLst>
                <a:ext uri="{FF2B5EF4-FFF2-40B4-BE49-F238E27FC236}">
                  <a16:creationId xmlns:a16="http://schemas.microsoft.com/office/drawing/2014/main" id="{DAFA17F6-C515-4197-8478-1E5B67C86CF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03171" y="3425606"/>
              <a:ext cx="2267712" cy="1275966"/>
            </a:xfrm>
            <a:prstGeom prst="rect">
              <a:avLst/>
            </a:prstGeom>
            <a:effectLst>
              <a:outerShdw blurRad="50800" dist="38100" dir="2700000" algn="tl" rotWithShape="0">
                <a:prstClr val="black">
                  <a:alpha val="40000"/>
                </a:prstClr>
              </a:outerShdw>
            </a:effectLst>
          </p:spPr>
        </p:pic>
        <p:pic>
          <p:nvPicPr>
            <p:cNvPr id="37" name="Picture 36" descr="A picture containing text, person&#10;&#10;Description automatically generated">
              <a:extLst>
                <a:ext uri="{FF2B5EF4-FFF2-40B4-BE49-F238E27FC236}">
                  <a16:creationId xmlns:a16="http://schemas.microsoft.com/office/drawing/2014/main" id="{6039849A-3124-4198-8E6C-17D4EFA7F4A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3024" y="4932480"/>
              <a:ext cx="2263514" cy="1380744"/>
            </a:xfrm>
            <a:prstGeom prst="rect">
              <a:avLst/>
            </a:prstGeom>
            <a:effectLst>
              <a:outerShdw blurRad="50800" dist="38100" dir="2700000" algn="tl" rotWithShape="0">
                <a:prstClr val="black">
                  <a:alpha val="40000"/>
                </a:prstClr>
              </a:outerShdw>
            </a:effectLst>
          </p:spPr>
        </p:pic>
        <p:pic>
          <p:nvPicPr>
            <p:cNvPr id="39" name="Picture 38" descr="A person holding a glass of water&#10;&#10;Description automatically generated with low confidence">
              <a:extLst>
                <a:ext uri="{FF2B5EF4-FFF2-40B4-BE49-F238E27FC236}">
                  <a16:creationId xmlns:a16="http://schemas.microsoft.com/office/drawing/2014/main" id="{A26D23A3-1450-4672-939F-5575DE087F7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981832" y="4953507"/>
              <a:ext cx="2263514" cy="1380744"/>
            </a:xfrm>
            <a:prstGeom prst="rect">
              <a:avLst/>
            </a:prstGeom>
            <a:effectLst>
              <a:outerShdw blurRad="50800" dist="38100" dir="2700000" algn="tl" rotWithShape="0">
                <a:prstClr val="black">
                  <a:alpha val="40000"/>
                </a:prstClr>
              </a:outerShdw>
            </a:effectLst>
          </p:spPr>
        </p:pic>
      </p:grpSp>
      <p:sp>
        <p:nvSpPr>
          <p:cNvPr id="41" name="TextBox 40">
            <a:extLst>
              <a:ext uri="{FF2B5EF4-FFF2-40B4-BE49-F238E27FC236}">
                <a16:creationId xmlns:a16="http://schemas.microsoft.com/office/drawing/2014/main" id="{9F95F58B-4298-4F6E-B2DD-72CB8D906F9E}"/>
              </a:ext>
            </a:extLst>
          </p:cNvPr>
          <p:cNvSpPr txBox="1"/>
          <p:nvPr/>
        </p:nvSpPr>
        <p:spPr>
          <a:xfrm>
            <a:off x="590345" y="1521841"/>
            <a:ext cx="6378698" cy="415498"/>
          </a:xfrm>
          <a:prstGeom prst="rect">
            <a:avLst/>
          </a:prstGeom>
          <a:noFill/>
        </p:spPr>
        <p:txBody>
          <a:bodyPr wrap="square" rtlCol="0">
            <a:spAutoFit/>
          </a:bodyPr>
          <a:lstStyle/>
          <a:p>
            <a:pPr defTabSz="685800"/>
            <a:r>
              <a:rPr lang="en-US" sz="1050" dirty="0">
                <a:solidFill>
                  <a:srgbClr val="272262"/>
                </a:solidFill>
                <a:latin typeface="Montserrat" panose="02000505000000020004" pitchFamily="2" charset="0"/>
              </a:rPr>
              <a:t>28 DAY TOTALS: </a:t>
            </a:r>
            <a:br>
              <a:rPr lang="en-US" sz="1050" dirty="0">
                <a:solidFill>
                  <a:srgbClr val="272262"/>
                </a:solidFill>
                <a:latin typeface="Montserrat" panose="02000505000000020004" pitchFamily="2" charset="0"/>
              </a:rPr>
            </a:br>
            <a:r>
              <a:rPr lang="en-US" sz="1050" dirty="0">
                <a:solidFill>
                  <a:srgbClr val="272262"/>
                </a:solidFill>
                <a:latin typeface="Montserrat" panose="02000505000000020004" pitchFamily="2" charset="0"/>
              </a:rPr>
              <a:t>TOTAL POST VIEWS: </a:t>
            </a:r>
            <a:r>
              <a:rPr lang="en-US" sz="1050" b="1" dirty="0">
                <a:solidFill>
                  <a:srgbClr val="FF0000"/>
                </a:solidFill>
                <a:latin typeface="Montserrat" panose="02000505000000020004" pitchFamily="2" charset="0"/>
              </a:rPr>
              <a:t>14,147 </a:t>
            </a:r>
            <a:r>
              <a:rPr lang="en-US" sz="1050" dirty="0">
                <a:solidFill>
                  <a:srgbClr val="272262"/>
                </a:solidFill>
                <a:latin typeface="Montserrat" panose="02000505000000020004" pitchFamily="2" charset="0"/>
              </a:rPr>
              <a:t>| TOTAL POST ENGAGEMENT: </a:t>
            </a:r>
            <a:r>
              <a:rPr lang="en-US" sz="1050" b="1" dirty="0">
                <a:solidFill>
                  <a:srgbClr val="FF0000"/>
                </a:solidFill>
                <a:latin typeface="Montserrat" panose="02000505000000020004" pitchFamily="2" charset="0"/>
              </a:rPr>
              <a:t>2,745</a:t>
            </a:r>
            <a:r>
              <a:rPr lang="en-US" sz="1050" dirty="0">
                <a:solidFill>
                  <a:srgbClr val="272262"/>
                </a:solidFill>
                <a:latin typeface="Montserrat" panose="02000505000000020004" pitchFamily="2" charset="0"/>
              </a:rPr>
              <a:t> | TOTAL PAGE VIEWS: </a:t>
            </a:r>
            <a:r>
              <a:rPr lang="en-US" sz="1050" b="1" dirty="0">
                <a:solidFill>
                  <a:srgbClr val="FF0000"/>
                </a:solidFill>
                <a:latin typeface="Montserrat" panose="02000505000000020004" pitchFamily="2" charset="0"/>
              </a:rPr>
              <a:t>367</a:t>
            </a:r>
          </a:p>
        </p:txBody>
      </p:sp>
    </p:spTree>
    <p:extLst>
      <p:ext uri="{BB962C8B-B14F-4D97-AF65-F5344CB8AC3E}">
        <p14:creationId xmlns:p14="http://schemas.microsoft.com/office/powerpoint/2010/main" val="71359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7435-394F-4C90-84B5-DACCD1B881D2}"/>
              </a:ext>
            </a:extLst>
          </p:cNvPr>
          <p:cNvSpPr>
            <a:spLocks noGrp="1"/>
          </p:cNvSpPr>
          <p:nvPr>
            <p:ph type="ctrTitle"/>
          </p:nvPr>
        </p:nvSpPr>
        <p:spPr/>
        <p:txBody>
          <a:bodyPr/>
          <a:lstStyle/>
          <a:p>
            <a:r>
              <a:rPr lang="en-US" dirty="0"/>
              <a:t>ANHA Report</a:t>
            </a:r>
          </a:p>
        </p:txBody>
      </p:sp>
      <p:sp>
        <p:nvSpPr>
          <p:cNvPr id="3" name="Subtitle 2">
            <a:extLst>
              <a:ext uri="{FF2B5EF4-FFF2-40B4-BE49-F238E27FC236}">
                <a16:creationId xmlns:a16="http://schemas.microsoft.com/office/drawing/2014/main" id="{BE36F3A5-7E2F-4E9A-846C-2CD3B76EC5D6}"/>
              </a:ext>
            </a:extLst>
          </p:cNvPr>
          <p:cNvSpPr>
            <a:spLocks noGrp="1"/>
          </p:cNvSpPr>
          <p:nvPr>
            <p:ph type="subTitle" idx="1"/>
          </p:nvPr>
        </p:nvSpPr>
        <p:spPr/>
        <p:txBody>
          <a:bodyPr/>
          <a:lstStyle/>
          <a:p>
            <a:r>
              <a:rPr lang="en-US" dirty="0"/>
              <a:t>Teresa Clift</a:t>
            </a:r>
          </a:p>
        </p:txBody>
      </p:sp>
    </p:spTree>
    <p:extLst>
      <p:ext uri="{BB962C8B-B14F-4D97-AF65-F5344CB8AC3E}">
        <p14:creationId xmlns:p14="http://schemas.microsoft.com/office/powerpoint/2010/main" val="4137614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5579-FF78-48D3-803C-831AF9268102}"/>
              </a:ext>
            </a:extLst>
          </p:cNvPr>
          <p:cNvSpPr>
            <a:spLocks noGrp="1"/>
          </p:cNvSpPr>
          <p:nvPr>
            <p:ph type="title"/>
          </p:nvPr>
        </p:nvSpPr>
        <p:spPr>
          <a:xfrm>
            <a:off x="852321" y="1327924"/>
            <a:ext cx="5605629" cy="994172"/>
          </a:xfrm>
        </p:spPr>
        <p:txBody>
          <a:bodyPr>
            <a:normAutofit/>
          </a:bodyPr>
          <a:lstStyle/>
          <a:p>
            <a:r>
              <a:rPr lang="en-US" dirty="0"/>
              <a:t>NH Update</a:t>
            </a:r>
          </a:p>
        </p:txBody>
      </p:sp>
      <p:sp>
        <p:nvSpPr>
          <p:cNvPr id="3" name="Content Placeholder 2">
            <a:extLst>
              <a:ext uri="{FF2B5EF4-FFF2-40B4-BE49-F238E27FC236}">
                <a16:creationId xmlns:a16="http://schemas.microsoft.com/office/drawing/2014/main" id="{F6FB62E0-7F63-4010-B15E-747A8242E3BC}"/>
              </a:ext>
            </a:extLst>
          </p:cNvPr>
          <p:cNvSpPr>
            <a:spLocks noGrp="1"/>
          </p:cNvSpPr>
          <p:nvPr>
            <p:ph idx="1"/>
          </p:nvPr>
        </p:nvSpPr>
        <p:spPr>
          <a:xfrm>
            <a:off x="1070713" y="2322095"/>
            <a:ext cx="5961636" cy="3691809"/>
          </a:xfrm>
        </p:spPr>
        <p:txBody>
          <a:bodyPr anchor="ctr">
            <a:normAutofit/>
          </a:bodyPr>
          <a:lstStyle/>
          <a:p>
            <a:r>
              <a:rPr lang="en-US" sz="1650" dirty="0"/>
              <a:t>Census 69 as of 7/21/2021 – several pending admissions</a:t>
            </a:r>
          </a:p>
          <a:p>
            <a:r>
              <a:rPr lang="en-US" sz="1650" dirty="0"/>
              <a:t>Admissions update</a:t>
            </a:r>
          </a:p>
          <a:p>
            <a:pPr lvl="1"/>
            <a:r>
              <a:rPr lang="en-US" sz="1650" dirty="0"/>
              <a:t>25 new admissions (2 respite) since January 1, 2021 </a:t>
            </a:r>
          </a:p>
          <a:p>
            <a:r>
              <a:rPr lang="en-US" sz="1650" dirty="0"/>
              <a:t>OSA Audit</a:t>
            </a:r>
          </a:p>
          <a:p>
            <a:r>
              <a:rPr lang="en-US" sz="1650" dirty="0"/>
              <a:t>CNA Class – starting August 2</a:t>
            </a:r>
            <a:r>
              <a:rPr lang="en-US" sz="1650" baseline="30000" dirty="0"/>
              <a:t>nd</a:t>
            </a:r>
            <a:endParaRPr lang="en-US" sz="1650" dirty="0"/>
          </a:p>
          <a:p>
            <a:r>
              <a:rPr lang="en-US" sz="1650" dirty="0"/>
              <a:t>Resident’s Council </a:t>
            </a:r>
          </a:p>
          <a:p>
            <a:pPr lvl="1"/>
            <a:r>
              <a:rPr lang="en-US" sz="1650" dirty="0"/>
              <a:t>2</a:t>
            </a:r>
            <a:r>
              <a:rPr lang="en-US" sz="1650" baseline="30000" dirty="0"/>
              <a:t>nd</a:t>
            </a:r>
            <a:r>
              <a:rPr lang="en-US" sz="1650" dirty="0"/>
              <a:t> in person meeting in 18 months</a:t>
            </a:r>
          </a:p>
          <a:p>
            <a:pPr lvl="1"/>
            <a:r>
              <a:rPr lang="en-US" sz="1650" dirty="0"/>
              <a:t>Good attendance and feedback from residents</a:t>
            </a:r>
          </a:p>
          <a:p>
            <a:r>
              <a:rPr lang="en-US" sz="1650" dirty="0"/>
              <a:t>Vaccine data</a:t>
            </a:r>
          </a:p>
          <a:p>
            <a:pPr lvl="1"/>
            <a:r>
              <a:rPr lang="en-US" sz="1650" dirty="0"/>
              <a:t>Residents 99% fully vaccinated </a:t>
            </a:r>
          </a:p>
          <a:p>
            <a:pPr lvl="1"/>
            <a:r>
              <a:rPr lang="en-US" sz="1650" dirty="0"/>
              <a:t>Staff – 73.58% - 1</a:t>
            </a:r>
            <a:r>
              <a:rPr lang="en-US" sz="1650" baseline="30000" dirty="0"/>
              <a:t>st</a:t>
            </a:r>
            <a:r>
              <a:rPr lang="en-US" sz="1650" dirty="0"/>
              <a:t> dose, 69.8% fully vaccinated</a:t>
            </a:r>
          </a:p>
          <a:p>
            <a:pPr marL="342900" lvl="1" indent="0">
              <a:buNone/>
            </a:pPr>
            <a:endParaRPr lang="en-US" sz="1650" dirty="0"/>
          </a:p>
          <a:p>
            <a:pPr marL="342900" lvl="1" indent="0">
              <a:buNone/>
            </a:pPr>
            <a:endParaRPr lang="en-US" sz="1650" dirty="0"/>
          </a:p>
          <a:p>
            <a:pPr marL="342900" lvl="1" indent="0">
              <a:buNone/>
            </a:pPr>
            <a:endParaRPr lang="en-US" sz="1500" dirty="0"/>
          </a:p>
        </p:txBody>
      </p:sp>
      <p:pic>
        <p:nvPicPr>
          <p:cNvPr id="6" name="Picture 5" descr="Logo, company name&#10;&#10;Description automatically generated">
            <a:extLst>
              <a:ext uri="{FF2B5EF4-FFF2-40B4-BE49-F238E27FC236}">
                <a16:creationId xmlns:a16="http://schemas.microsoft.com/office/drawing/2014/main" id="{24516594-4504-4717-B7D1-B6197A9E6161}"/>
              </a:ext>
            </a:extLst>
          </p:cNvPr>
          <p:cNvPicPr/>
          <p:nvPr/>
        </p:nvPicPr>
        <p:blipFill rotWithShape="1">
          <a:blip r:embed="rId2" cstate="print">
            <a:extLst>
              <a:ext uri="{28A0092B-C50C-407E-A947-70E740481C1C}">
                <a14:useLocalDpi xmlns:a14="http://schemas.microsoft.com/office/drawing/2010/main" val="0"/>
              </a:ext>
            </a:extLst>
          </a:blip>
          <a:srcRect t="20910" r="1" b="6409"/>
          <a:stretch/>
        </p:blipFill>
        <p:spPr>
          <a:xfrm>
            <a:off x="5402860" y="1062797"/>
            <a:ext cx="3258979" cy="1048226"/>
          </a:xfrm>
          <a:prstGeom prst="rect">
            <a:avLst/>
          </a:prstGeom>
        </p:spPr>
      </p:pic>
    </p:spTree>
    <p:extLst>
      <p:ext uri="{BB962C8B-B14F-4D97-AF65-F5344CB8AC3E}">
        <p14:creationId xmlns:p14="http://schemas.microsoft.com/office/powerpoint/2010/main" val="2496141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20247C9-FA25-46C7-A469-DED9C9E4E01B}"/>
              </a:ext>
            </a:extLst>
          </p:cNvPr>
          <p:cNvGraphicFramePr>
            <a:graphicFrameLocks noChangeAspect="1"/>
          </p:cNvGraphicFramePr>
          <p:nvPr>
            <p:extLst>
              <p:ext uri="{D42A27DB-BD31-4B8C-83A1-F6EECF244321}">
                <p14:modId xmlns:p14="http://schemas.microsoft.com/office/powerpoint/2010/main" val="2217966423"/>
              </p:ext>
            </p:extLst>
          </p:nvPr>
        </p:nvGraphicFramePr>
        <p:xfrm>
          <a:off x="762000" y="1020570"/>
          <a:ext cx="3934692" cy="5304030"/>
        </p:xfrm>
        <a:graphic>
          <a:graphicData uri="http://schemas.openxmlformats.org/presentationml/2006/ole">
            <mc:AlternateContent xmlns:mc="http://schemas.openxmlformats.org/markup-compatibility/2006">
              <mc:Choice xmlns:v="urn:schemas-microsoft-com:vml" Requires="v">
                <p:oleObj name="Acrobat Document" r:id="rId2" imgW="5829108" imgH="7543672" progId="AcroExch.Document.DC">
                  <p:embed/>
                </p:oleObj>
              </mc:Choice>
              <mc:Fallback>
                <p:oleObj name="Acrobat Document" r:id="rId2" imgW="5829108" imgH="7543672" progId="AcroExch.Document.DC">
                  <p:embed/>
                  <p:pic>
                    <p:nvPicPr>
                      <p:cNvPr id="2" name="Object 1">
                        <a:extLst>
                          <a:ext uri="{FF2B5EF4-FFF2-40B4-BE49-F238E27FC236}">
                            <a16:creationId xmlns:a16="http://schemas.microsoft.com/office/drawing/2014/main" id="{720247C9-FA25-46C7-A469-DED9C9E4E01B}"/>
                          </a:ext>
                        </a:extLst>
                      </p:cNvPr>
                      <p:cNvPicPr/>
                      <p:nvPr/>
                    </p:nvPicPr>
                    <p:blipFill>
                      <a:blip r:embed="rId3"/>
                      <a:stretch>
                        <a:fillRect/>
                      </a:stretch>
                    </p:blipFill>
                    <p:spPr>
                      <a:xfrm>
                        <a:off x="762000" y="1020570"/>
                        <a:ext cx="3934692" cy="5304030"/>
                      </a:xfrm>
                      <a:prstGeom prst="rect">
                        <a:avLst/>
                      </a:prstGeom>
                    </p:spPr>
                  </p:pic>
                </p:oleObj>
              </mc:Fallback>
            </mc:AlternateContent>
          </a:graphicData>
        </a:graphic>
      </p:graphicFrame>
      <p:pic>
        <p:nvPicPr>
          <p:cNvPr id="4" name="Picture 3" descr="Logo, company name&#10;&#10;Description automatically generated">
            <a:extLst>
              <a:ext uri="{FF2B5EF4-FFF2-40B4-BE49-F238E27FC236}">
                <a16:creationId xmlns:a16="http://schemas.microsoft.com/office/drawing/2014/main" id="{9003FFBF-123C-43F4-BCFD-5FF71BD77A6C}"/>
              </a:ext>
            </a:extLst>
          </p:cNvPr>
          <p:cNvPicPr/>
          <p:nvPr/>
        </p:nvPicPr>
        <p:blipFill rotWithShape="1">
          <a:blip r:embed="rId4" cstate="print">
            <a:extLst>
              <a:ext uri="{28A0092B-C50C-407E-A947-70E740481C1C}">
                <a14:useLocalDpi xmlns:a14="http://schemas.microsoft.com/office/drawing/2010/main" val="0"/>
              </a:ext>
            </a:extLst>
          </a:blip>
          <a:srcRect t="20910" r="1" b="6409"/>
          <a:stretch/>
        </p:blipFill>
        <p:spPr>
          <a:xfrm>
            <a:off x="5402860" y="1062797"/>
            <a:ext cx="3258979" cy="1048226"/>
          </a:xfrm>
          <a:prstGeom prst="rect">
            <a:avLst/>
          </a:prstGeom>
        </p:spPr>
      </p:pic>
      <p:sp>
        <p:nvSpPr>
          <p:cNvPr id="5" name="TextBox 4">
            <a:extLst>
              <a:ext uri="{FF2B5EF4-FFF2-40B4-BE49-F238E27FC236}">
                <a16:creationId xmlns:a16="http://schemas.microsoft.com/office/drawing/2014/main" id="{831E157D-C0C4-40A6-998A-A1CFAA4294B2}"/>
              </a:ext>
            </a:extLst>
          </p:cNvPr>
          <p:cNvSpPr txBox="1"/>
          <p:nvPr/>
        </p:nvSpPr>
        <p:spPr>
          <a:xfrm>
            <a:off x="5081452" y="2653393"/>
            <a:ext cx="3580387" cy="1338828"/>
          </a:xfrm>
          <a:prstGeom prst="rect">
            <a:avLst/>
          </a:prstGeom>
          <a:noFill/>
        </p:spPr>
        <p:txBody>
          <a:bodyPr wrap="square" rtlCol="0">
            <a:spAutoFit/>
          </a:bodyPr>
          <a:lstStyle/>
          <a:p>
            <a:pPr marL="214313" indent="-214313" defTabSz="685800">
              <a:buFont typeface="Wingdings" panose="05000000000000000000" pitchFamily="2" charset="2"/>
              <a:buChar char="ü"/>
            </a:pPr>
            <a:r>
              <a:rPr lang="en-US" sz="1350" dirty="0">
                <a:solidFill>
                  <a:prstClr val="black"/>
                </a:solidFill>
                <a:latin typeface="Calibri" panose="020F0502020204030204"/>
              </a:rPr>
              <a:t>Applications due by 7/28/2021</a:t>
            </a:r>
          </a:p>
          <a:p>
            <a:pPr marL="214313" indent="-214313" defTabSz="685800">
              <a:buFont typeface="Wingdings" panose="05000000000000000000" pitchFamily="2" charset="2"/>
              <a:buChar char="ü"/>
            </a:pPr>
            <a:r>
              <a:rPr lang="en-US" sz="1350" dirty="0">
                <a:solidFill>
                  <a:prstClr val="black"/>
                </a:solidFill>
                <a:latin typeface="Calibri" panose="020F0502020204030204"/>
              </a:rPr>
              <a:t>Interviews on 7/29/2021</a:t>
            </a:r>
          </a:p>
          <a:p>
            <a:pPr marL="214313" indent="-214313" defTabSz="685800">
              <a:buFont typeface="Wingdings" panose="05000000000000000000" pitchFamily="2" charset="2"/>
              <a:buChar char="ü"/>
            </a:pPr>
            <a:r>
              <a:rPr lang="en-US" sz="1350" dirty="0">
                <a:solidFill>
                  <a:prstClr val="black"/>
                </a:solidFill>
                <a:latin typeface="Calibri" panose="020F0502020204030204"/>
              </a:rPr>
              <a:t>Class starts 8/2/2021</a:t>
            </a:r>
          </a:p>
          <a:p>
            <a:pPr marL="214313" indent="-214313" defTabSz="685800">
              <a:buFont typeface="Wingdings" panose="05000000000000000000" pitchFamily="2" charset="2"/>
              <a:buChar char="ü"/>
            </a:pPr>
            <a:r>
              <a:rPr lang="en-US" sz="1350" dirty="0">
                <a:solidFill>
                  <a:prstClr val="black"/>
                </a:solidFill>
                <a:latin typeface="Calibri" panose="020F0502020204030204"/>
              </a:rPr>
              <a:t>Candidate must complete the training program, pass the exam and commit to one year employment </a:t>
            </a:r>
          </a:p>
        </p:txBody>
      </p:sp>
    </p:spTree>
    <p:extLst>
      <p:ext uri="{BB962C8B-B14F-4D97-AF65-F5344CB8AC3E}">
        <p14:creationId xmlns:p14="http://schemas.microsoft.com/office/powerpoint/2010/main" val="118795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290732"/>
            <a:ext cx="5654512" cy="14248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E8DB1B62-0887-429D-9DD3-84E9B158B5BA}"/>
              </a:ext>
            </a:extLst>
          </p:cNvPr>
          <p:cNvSpPr>
            <a:spLocks noGrp="1"/>
          </p:cNvSpPr>
          <p:nvPr>
            <p:ph type="title"/>
          </p:nvPr>
        </p:nvSpPr>
        <p:spPr>
          <a:xfrm>
            <a:off x="3452601" y="4413712"/>
            <a:ext cx="5122140" cy="646523"/>
          </a:xfrm>
        </p:spPr>
        <p:txBody>
          <a:bodyPr vert="horz" lIns="68580" tIns="34290" rIns="68580" bIns="34290" rtlCol="0" anchor="b">
            <a:normAutofit/>
          </a:bodyPr>
          <a:lstStyle/>
          <a:p>
            <a:r>
              <a:rPr lang="en-US" sz="3000">
                <a:solidFill>
                  <a:srgbClr val="FFFFFF"/>
                </a:solidFill>
              </a:rPr>
              <a:t>Recent Activities</a:t>
            </a:r>
          </a:p>
        </p:txBody>
      </p:sp>
      <p:pic>
        <p:nvPicPr>
          <p:cNvPr id="5" name="Picture 4" descr="A picture containing indoor, furniture&#10;&#10;Description automatically generated">
            <a:extLst>
              <a:ext uri="{FF2B5EF4-FFF2-40B4-BE49-F238E27FC236}">
                <a16:creationId xmlns:a16="http://schemas.microsoft.com/office/drawing/2014/main" id="{16E25C86-58ED-407D-A7C8-6178817FB7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526" r="36768" b="3"/>
          <a:stretch/>
        </p:blipFill>
        <p:spPr>
          <a:xfrm rot="5400000">
            <a:off x="908359" y="428419"/>
            <a:ext cx="1507913" cy="2848178"/>
          </a:xfrm>
          <a:prstGeom prst="rect">
            <a:avLst/>
          </a:prstGeom>
        </p:spPr>
      </p:pic>
      <p:pic>
        <p:nvPicPr>
          <p:cNvPr id="3" name="Picture 2" descr="A group of people in a room&#10;&#10;Description automatically generated with medium confidence">
            <a:extLst>
              <a:ext uri="{FF2B5EF4-FFF2-40B4-BE49-F238E27FC236}">
                <a16:creationId xmlns:a16="http://schemas.microsoft.com/office/drawing/2014/main" id="{AF1CF702-AE46-4B51-9055-DBE8F0B3CE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4" r="26112" b="-3"/>
          <a:stretch/>
        </p:blipFill>
        <p:spPr>
          <a:xfrm>
            <a:off x="3151912" y="1098550"/>
            <a:ext cx="2845104" cy="3083492"/>
          </a:xfrm>
          <a:prstGeom prst="rect">
            <a:avLst/>
          </a:prstGeom>
        </p:spPr>
      </p:pic>
      <p:pic>
        <p:nvPicPr>
          <p:cNvPr id="4" name="Picture 3" descr="A group of people in a room&#10;&#10;Description automatically generated with low confidence">
            <a:extLst>
              <a:ext uri="{FF2B5EF4-FFF2-40B4-BE49-F238E27FC236}">
                <a16:creationId xmlns:a16="http://schemas.microsoft.com/office/drawing/2014/main" id="{A424754A-8AC4-4D6B-BBAD-546D528A91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417"/>
          <a:stretch/>
        </p:blipFill>
        <p:spPr>
          <a:xfrm>
            <a:off x="6064632" y="1098550"/>
            <a:ext cx="2848488" cy="1507914"/>
          </a:xfrm>
          <a:prstGeom prst="rect">
            <a:avLst/>
          </a:prstGeom>
        </p:spPr>
      </p:pic>
      <p:pic>
        <p:nvPicPr>
          <p:cNvPr id="7" name="Picture 6" descr="A picture containing accessory, armlet&#10;&#10;Description automatically generated">
            <a:extLst>
              <a:ext uri="{FF2B5EF4-FFF2-40B4-BE49-F238E27FC236}">
                <a16:creationId xmlns:a16="http://schemas.microsoft.com/office/drawing/2014/main" id="{CD2C04E0-5071-4527-8637-F176D0C14405}"/>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905" r="16480"/>
          <a:stretch/>
        </p:blipFill>
        <p:spPr>
          <a:xfrm>
            <a:off x="238226" y="2673823"/>
            <a:ext cx="2846070" cy="1510353"/>
          </a:xfrm>
          <a:prstGeom prst="rect">
            <a:avLst/>
          </a:prstGeom>
        </p:spPr>
      </p:pic>
      <p:pic>
        <p:nvPicPr>
          <p:cNvPr id="13" name="Picture 12" descr="A group of balloons&#10;&#10;Description automatically generated with medium confidence">
            <a:extLst>
              <a:ext uri="{FF2B5EF4-FFF2-40B4-BE49-F238E27FC236}">
                <a16:creationId xmlns:a16="http://schemas.microsoft.com/office/drawing/2014/main" id="{1FEDB2E6-5DBA-4150-BE91-1D772AECCB66}"/>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5851" b="7795"/>
          <a:stretch/>
        </p:blipFill>
        <p:spPr>
          <a:xfrm>
            <a:off x="219090" y="4281934"/>
            <a:ext cx="2848487" cy="1500710"/>
          </a:xfrm>
          <a:prstGeom prst="rect">
            <a:avLst/>
          </a:prstGeom>
        </p:spPr>
      </p:pic>
      <p:pic>
        <p:nvPicPr>
          <p:cNvPr id="10" name="Picture 9" descr="A video game console&#10;&#10;Description automatically generated with medium confidence">
            <a:extLst>
              <a:ext uri="{FF2B5EF4-FFF2-40B4-BE49-F238E27FC236}">
                <a16:creationId xmlns:a16="http://schemas.microsoft.com/office/drawing/2014/main" id="{CEB7C762-0E20-4C0C-B7B6-D2ED42CC291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t="21015" b="26003"/>
          <a:stretch/>
        </p:blipFill>
        <p:spPr>
          <a:xfrm>
            <a:off x="6297930" y="2673823"/>
            <a:ext cx="2846070" cy="1507913"/>
          </a:xfrm>
          <a:prstGeom prst="rect">
            <a:avLst/>
          </a:prstGeom>
        </p:spPr>
      </p:pic>
      <p:cxnSp>
        <p:nvCxnSpPr>
          <p:cNvPr id="21" name="Straight Connector 2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1" y="5127823"/>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34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CF49C-85A2-4BF3-8AC0-EBA11595E288}"/>
              </a:ext>
            </a:extLst>
          </p:cNvPr>
          <p:cNvSpPr>
            <a:spLocks noGrp="1"/>
          </p:cNvSpPr>
          <p:nvPr>
            <p:ph type="ctrTitle"/>
          </p:nvPr>
        </p:nvSpPr>
        <p:spPr/>
        <p:txBody>
          <a:bodyPr/>
          <a:lstStyle/>
          <a:p>
            <a:r>
              <a:rPr lang="en-US" dirty="0"/>
              <a:t>CNO Report</a:t>
            </a:r>
          </a:p>
        </p:txBody>
      </p:sp>
      <p:sp>
        <p:nvSpPr>
          <p:cNvPr id="3" name="Subtitle 2">
            <a:extLst>
              <a:ext uri="{FF2B5EF4-FFF2-40B4-BE49-F238E27FC236}">
                <a16:creationId xmlns:a16="http://schemas.microsoft.com/office/drawing/2014/main" id="{DB17D9A1-5BC3-4956-BA2D-9E18F8FB3F83}"/>
              </a:ext>
            </a:extLst>
          </p:cNvPr>
          <p:cNvSpPr>
            <a:spLocks noGrp="1"/>
          </p:cNvSpPr>
          <p:nvPr>
            <p:ph type="subTitle" idx="1"/>
          </p:nvPr>
        </p:nvSpPr>
        <p:spPr/>
        <p:txBody>
          <a:bodyPr/>
          <a:lstStyle/>
          <a:p>
            <a:r>
              <a:rPr lang="en-US" dirty="0"/>
              <a:t>Kelea Nardini, MSN, RN</a:t>
            </a:r>
          </a:p>
        </p:txBody>
      </p:sp>
    </p:spTree>
    <p:extLst>
      <p:ext uri="{BB962C8B-B14F-4D97-AF65-F5344CB8AC3E}">
        <p14:creationId xmlns:p14="http://schemas.microsoft.com/office/powerpoint/2010/main" val="3628381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0D062-3BBF-472C-805F-A9BE9DB4A27E}"/>
              </a:ext>
            </a:extLst>
          </p:cNvPr>
          <p:cNvSpPr>
            <a:spLocks noGrp="1"/>
          </p:cNvSpPr>
          <p:nvPr>
            <p:ph type="title"/>
          </p:nvPr>
        </p:nvSpPr>
        <p:spPr/>
        <p:txBody>
          <a:bodyPr/>
          <a:lstStyle/>
          <a:p>
            <a:r>
              <a:rPr lang="en-US" dirty="0"/>
              <a:t>CNO Update</a:t>
            </a:r>
          </a:p>
        </p:txBody>
      </p:sp>
      <p:sp>
        <p:nvSpPr>
          <p:cNvPr id="5" name="Content Placeholder 4">
            <a:extLst>
              <a:ext uri="{FF2B5EF4-FFF2-40B4-BE49-F238E27FC236}">
                <a16:creationId xmlns:a16="http://schemas.microsoft.com/office/drawing/2014/main" id="{38D687FB-803C-4BEE-A67A-130F32A07500}"/>
              </a:ext>
            </a:extLst>
          </p:cNvPr>
          <p:cNvSpPr>
            <a:spLocks noGrp="1"/>
          </p:cNvSpPr>
          <p:nvPr>
            <p:ph idx="1"/>
          </p:nvPr>
        </p:nvSpPr>
        <p:spPr>
          <a:xfrm>
            <a:off x="628650" y="1600200"/>
            <a:ext cx="7886700" cy="4576763"/>
          </a:xfrm>
        </p:spPr>
        <p:txBody>
          <a:bodyPr>
            <a:normAutofit fontScale="92500" lnSpcReduction="20000"/>
          </a:bodyPr>
          <a:lstStyle/>
          <a:p>
            <a:r>
              <a:rPr lang="en-US" dirty="0"/>
              <a:t>Clinics</a:t>
            </a:r>
          </a:p>
          <a:p>
            <a:pPr lvl="1"/>
            <a:r>
              <a:rPr lang="en-US" dirty="0"/>
              <a:t>Outreach/Family Planning moving  </a:t>
            </a:r>
          </a:p>
          <a:p>
            <a:r>
              <a:rPr lang="en-US" dirty="0"/>
              <a:t>Acute/ECU/ED</a:t>
            </a:r>
          </a:p>
          <a:p>
            <a:pPr lvl="1"/>
            <a:r>
              <a:rPr lang="en-US" dirty="0"/>
              <a:t>No new updates</a:t>
            </a:r>
          </a:p>
          <a:p>
            <a:r>
              <a:rPr lang="en-US" dirty="0"/>
              <a:t>Lab</a:t>
            </a:r>
          </a:p>
          <a:p>
            <a:pPr lvl="1"/>
            <a:r>
              <a:rPr lang="en-US" dirty="0"/>
              <a:t>No new updates</a:t>
            </a:r>
          </a:p>
          <a:p>
            <a:r>
              <a:rPr lang="en-US" dirty="0"/>
              <a:t>RT</a:t>
            </a:r>
          </a:p>
          <a:p>
            <a:pPr lvl="1"/>
            <a:r>
              <a:rPr lang="en-US" dirty="0"/>
              <a:t>No new updates</a:t>
            </a:r>
          </a:p>
          <a:p>
            <a:r>
              <a:rPr lang="en-US" dirty="0"/>
              <a:t>Radiology</a:t>
            </a:r>
          </a:p>
          <a:p>
            <a:pPr lvl="1"/>
            <a:r>
              <a:rPr lang="en-US" dirty="0"/>
              <a:t>New Director-Shawna Chamberlain</a:t>
            </a:r>
          </a:p>
          <a:p>
            <a:r>
              <a:rPr lang="en-US" dirty="0"/>
              <a:t>EMS</a:t>
            </a:r>
          </a:p>
          <a:p>
            <a:pPr lvl="1"/>
            <a:r>
              <a:rPr lang="en-US" dirty="0"/>
              <a:t>New ambulance made its first run on 07/13/21 at 10:37am</a:t>
            </a:r>
          </a:p>
          <a:p>
            <a:r>
              <a:rPr lang="en-US" dirty="0"/>
              <a:t>Pharmacy</a:t>
            </a:r>
          </a:p>
          <a:p>
            <a:pPr lvl="1"/>
            <a:r>
              <a:rPr lang="en-US" dirty="0"/>
              <a:t>Continue to work with Vizient on Proforma for retail pharmacy </a:t>
            </a:r>
          </a:p>
          <a:p>
            <a:r>
              <a:rPr lang="en-US" dirty="0"/>
              <a:t>Surgical Services</a:t>
            </a:r>
          </a:p>
          <a:p>
            <a:pPr lvl="1"/>
            <a:r>
              <a:rPr lang="en-US" dirty="0"/>
              <a:t>Dr. Vijan, general surgeon, will start in October</a:t>
            </a:r>
          </a:p>
        </p:txBody>
      </p:sp>
    </p:spTree>
    <p:extLst>
      <p:ext uri="{BB962C8B-B14F-4D97-AF65-F5344CB8AC3E}">
        <p14:creationId xmlns:p14="http://schemas.microsoft.com/office/powerpoint/2010/main" val="1211469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CFO/COO Report</a:t>
            </a:r>
          </a:p>
        </p:txBody>
      </p:sp>
      <p:sp>
        <p:nvSpPr>
          <p:cNvPr id="3" name="Subtitle 2"/>
          <p:cNvSpPr>
            <a:spLocks noGrp="1"/>
          </p:cNvSpPr>
          <p:nvPr>
            <p:ph type="subTitle" idx="1"/>
          </p:nvPr>
        </p:nvSpPr>
        <p:spPr/>
        <p:txBody>
          <a:bodyPr/>
          <a:lstStyle/>
          <a:p>
            <a:r>
              <a:rPr lang="en-US" dirty="0"/>
              <a:t>Colette Martin</a:t>
            </a:r>
          </a:p>
        </p:txBody>
      </p:sp>
    </p:spTree>
    <p:extLst>
      <p:ext uri="{BB962C8B-B14F-4D97-AF65-F5344CB8AC3E}">
        <p14:creationId xmlns:p14="http://schemas.microsoft.com/office/powerpoint/2010/main" val="1859740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ctrTitle"/>
          </p:nvPr>
        </p:nvSpPr>
        <p:spPr>
          <a:xfrm>
            <a:off x="685354" y="2494732"/>
            <a:ext cx="7773293" cy="1470049"/>
          </a:xfrm>
          <a:prstGeom prst="rect">
            <a:avLst/>
          </a:prstGeom>
          <a:noFill/>
          <a:ln>
            <a:noFill/>
          </a:ln>
        </p:spPr>
        <p:txBody>
          <a:bodyPr spcFirstLastPara="1" wrap="square" lIns="0" tIns="0" rIns="0" bIns="0" anchor="t" anchorCtr="0">
            <a:noAutofit/>
          </a:bodyPr>
          <a:lstStyle/>
          <a:p>
            <a:r>
              <a:rPr lang="en-US"/>
              <a:t>Project Officer Report</a:t>
            </a:r>
            <a:endParaRPr/>
          </a:p>
        </p:txBody>
      </p:sp>
      <p:sp>
        <p:nvSpPr>
          <p:cNvPr id="86" name="Google Shape;86;p16"/>
          <p:cNvSpPr txBox="1">
            <a:spLocks noGrp="1"/>
          </p:cNvSpPr>
          <p:nvPr>
            <p:ph type="subTitle" idx="1"/>
          </p:nvPr>
        </p:nvSpPr>
        <p:spPr>
          <a:xfrm>
            <a:off x="1371824" y="4571999"/>
            <a:ext cx="6400354" cy="1067097"/>
          </a:xfrm>
          <a:prstGeom prst="rect">
            <a:avLst/>
          </a:prstGeom>
          <a:noFill/>
          <a:ln>
            <a:noFill/>
          </a:ln>
        </p:spPr>
        <p:txBody>
          <a:bodyPr spcFirstLastPara="1" wrap="square" lIns="64283" tIns="32133" rIns="64283" bIns="32133" anchor="t" anchorCtr="0">
            <a:noAutofit/>
          </a:bodyPr>
          <a:lstStyle/>
          <a:p>
            <a:pPr>
              <a:spcBef>
                <a:spcPts val="0"/>
              </a:spcBef>
            </a:pPr>
            <a:r>
              <a:rPr lang="en-US" dirty="0"/>
              <a:t>Prepared for the HCH District Board </a:t>
            </a:r>
            <a:endParaRPr dirty="0"/>
          </a:p>
          <a:p>
            <a:pPr>
              <a:spcBef>
                <a:spcPts val="0"/>
              </a:spcBef>
            </a:pPr>
            <a:r>
              <a:rPr lang="en-US" dirty="0"/>
              <a:t>05/27/2021</a:t>
            </a:r>
            <a:br>
              <a:rPr lang="en-US" dirty="0"/>
            </a:br>
            <a:endParaRPr dirty="0"/>
          </a:p>
        </p:txBody>
      </p:sp>
      <p:sp>
        <p:nvSpPr>
          <p:cNvPr id="87" name="Google Shape;87;p16"/>
          <p:cNvSpPr txBox="1"/>
          <p:nvPr/>
        </p:nvSpPr>
        <p:spPr>
          <a:xfrm>
            <a:off x="1353375" y="5958018"/>
            <a:ext cx="129843" cy="259687"/>
          </a:xfrm>
          <a:prstGeom prst="rect">
            <a:avLst/>
          </a:prstGeom>
          <a:noFill/>
          <a:ln>
            <a:noFill/>
          </a:ln>
        </p:spPr>
        <p:txBody>
          <a:bodyPr spcFirstLastPara="1" wrap="square" lIns="64283" tIns="32133" rIns="64283" bIns="32133" anchor="t" anchorCtr="0">
            <a:noAutofit/>
          </a:bodyPr>
          <a:lstStyle/>
          <a:p>
            <a:pPr defTabSz="642915">
              <a:buClr>
                <a:srgbClr val="000000"/>
              </a:buClr>
            </a:pPr>
            <a:endParaRPr sz="1266" kern="0">
              <a:solidFill>
                <a:srgbClr val="5C6670"/>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CFO/COO Activities</a:t>
            </a:r>
          </a:p>
        </p:txBody>
      </p:sp>
      <p:sp>
        <p:nvSpPr>
          <p:cNvPr id="3" name="Content Placeholder 2"/>
          <p:cNvSpPr>
            <a:spLocks noGrp="1"/>
          </p:cNvSpPr>
          <p:nvPr>
            <p:ph idx="1"/>
          </p:nvPr>
        </p:nvSpPr>
        <p:spPr/>
        <p:txBody>
          <a:bodyPr>
            <a:normAutofit fontScale="92500"/>
          </a:bodyPr>
          <a:lstStyle/>
          <a:p>
            <a:r>
              <a:rPr lang="en-US" b="1" dirty="0"/>
              <a:t>IT</a:t>
            </a:r>
          </a:p>
          <a:p>
            <a:pPr lvl="1"/>
            <a:r>
              <a:rPr lang="en-US" dirty="0"/>
              <a:t>Policy Program</a:t>
            </a:r>
          </a:p>
          <a:p>
            <a:pPr lvl="1"/>
            <a:r>
              <a:rPr lang="en-US" dirty="0" err="1"/>
              <a:t>WebPT</a:t>
            </a:r>
            <a:r>
              <a:rPr lang="en-US" dirty="0"/>
              <a:t> Implementation - COMPLETE</a:t>
            </a:r>
          </a:p>
          <a:p>
            <a:pPr lvl="1"/>
            <a:r>
              <a:rPr lang="en-US" dirty="0"/>
              <a:t>ACCESS Implementation (on hold pending </a:t>
            </a:r>
            <a:r>
              <a:rPr lang="en-US" dirty="0" err="1"/>
              <a:t>Meditech</a:t>
            </a:r>
            <a:r>
              <a:rPr lang="en-US" dirty="0"/>
              <a:t>)</a:t>
            </a:r>
          </a:p>
          <a:p>
            <a:pPr lvl="1"/>
            <a:endParaRPr lang="en-US" dirty="0"/>
          </a:p>
          <a:p>
            <a:r>
              <a:rPr lang="en-US" b="1" dirty="0"/>
              <a:t>Finance Team</a:t>
            </a:r>
          </a:p>
          <a:p>
            <a:pPr lvl="1"/>
            <a:r>
              <a:rPr lang="en-US" dirty="0"/>
              <a:t>Electronic Payments to Vendors </a:t>
            </a:r>
          </a:p>
          <a:p>
            <a:pPr lvl="2"/>
            <a:r>
              <a:rPr lang="en-US" dirty="0"/>
              <a:t>Added Security</a:t>
            </a:r>
          </a:p>
          <a:p>
            <a:pPr lvl="2"/>
            <a:r>
              <a:rPr lang="en-US" dirty="0"/>
              <a:t>Quick Payments</a:t>
            </a:r>
          </a:p>
        </p:txBody>
      </p:sp>
    </p:spTree>
    <p:extLst>
      <p:ext uri="{BB962C8B-B14F-4D97-AF65-F5344CB8AC3E}">
        <p14:creationId xmlns:p14="http://schemas.microsoft.com/office/powerpoint/2010/main" val="2916944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7A13-2518-457E-A806-13678C46243E}"/>
              </a:ext>
            </a:extLst>
          </p:cNvPr>
          <p:cNvSpPr>
            <a:spLocks noGrp="1"/>
          </p:cNvSpPr>
          <p:nvPr>
            <p:ph type="title"/>
          </p:nvPr>
        </p:nvSpPr>
        <p:spPr/>
        <p:txBody>
          <a:bodyPr/>
          <a:lstStyle/>
          <a:p>
            <a:pPr algn="l"/>
            <a:r>
              <a:rPr lang="en-US" dirty="0"/>
              <a:t>Materials Management</a:t>
            </a:r>
          </a:p>
        </p:txBody>
      </p:sp>
      <p:sp>
        <p:nvSpPr>
          <p:cNvPr id="3" name="Content Placeholder 2">
            <a:extLst>
              <a:ext uri="{FF2B5EF4-FFF2-40B4-BE49-F238E27FC236}">
                <a16:creationId xmlns:a16="http://schemas.microsoft.com/office/drawing/2014/main" id="{BBEE3CC3-B8E6-4AFD-B1BE-3A50537DC754}"/>
              </a:ext>
            </a:extLst>
          </p:cNvPr>
          <p:cNvSpPr>
            <a:spLocks noGrp="1"/>
          </p:cNvSpPr>
          <p:nvPr>
            <p:ph idx="1"/>
          </p:nvPr>
        </p:nvSpPr>
        <p:spPr/>
        <p:txBody>
          <a:bodyPr>
            <a:normAutofit/>
          </a:bodyPr>
          <a:lstStyle/>
          <a:p>
            <a:r>
              <a:rPr lang="en-US" b="1" dirty="0"/>
              <a:t>Materials/Purchasing</a:t>
            </a:r>
          </a:p>
          <a:p>
            <a:pPr lvl="1"/>
            <a:r>
              <a:rPr lang="en-US" dirty="0"/>
              <a:t>New Staff – </a:t>
            </a:r>
            <a:r>
              <a:rPr lang="en-US" dirty="0" err="1"/>
              <a:t>Erminio</a:t>
            </a:r>
            <a:r>
              <a:rPr lang="en-US" dirty="0"/>
              <a:t> Neil</a:t>
            </a:r>
          </a:p>
          <a:p>
            <a:pPr lvl="1"/>
            <a:r>
              <a:rPr lang="en-US" dirty="0"/>
              <a:t>Implementing Handhelds</a:t>
            </a:r>
          </a:p>
          <a:p>
            <a:pPr lvl="1"/>
            <a:endParaRPr lang="en-US" dirty="0"/>
          </a:p>
        </p:txBody>
      </p:sp>
    </p:spTree>
    <p:extLst>
      <p:ext uri="{BB962C8B-B14F-4D97-AF65-F5344CB8AC3E}">
        <p14:creationId xmlns:p14="http://schemas.microsoft.com/office/powerpoint/2010/main" val="3384309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t>Meditech</a:t>
            </a:r>
            <a:r>
              <a:rPr lang="en-US" dirty="0"/>
              <a:t> Expanse</a:t>
            </a:r>
          </a:p>
        </p:txBody>
      </p:sp>
      <p:sp>
        <p:nvSpPr>
          <p:cNvPr id="3" name="Content Placeholder 2"/>
          <p:cNvSpPr>
            <a:spLocks noGrp="1"/>
          </p:cNvSpPr>
          <p:nvPr>
            <p:ph idx="1"/>
          </p:nvPr>
        </p:nvSpPr>
        <p:spPr/>
        <p:txBody>
          <a:bodyPr/>
          <a:lstStyle/>
          <a:p>
            <a:r>
              <a:rPr lang="en-US" dirty="0"/>
              <a:t>Kick Off Meeting Scheduled – July 26</a:t>
            </a:r>
          </a:p>
          <a:p>
            <a:r>
              <a:rPr lang="en-US" dirty="0"/>
              <a:t>Interface Discovery Scheduled – August 2nd</a:t>
            </a:r>
          </a:p>
          <a:p>
            <a:r>
              <a:rPr lang="en-US" dirty="0"/>
              <a:t>IT Integration – in process</a:t>
            </a:r>
          </a:p>
          <a:p>
            <a:r>
              <a:rPr lang="en-US" dirty="0"/>
              <a:t>Field Trip to San Luis Valley - TBD</a:t>
            </a:r>
          </a:p>
        </p:txBody>
      </p:sp>
    </p:spTree>
    <p:extLst>
      <p:ext uri="{BB962C8B-B14F-4D97-AF65-F5344CB8AC3E}">
        <p14:creationId xmlns:p14="http://schemas.microsoft.com/office/powerpoint/2010/main" val="662991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CBF549-B8BA-4458-8539-AFC2AE75C7B0}"/>
              </a:ext>
            </a:extLst>
          </p:cNvPr>
          <p:cNvPicPr>
            <a:picLocks noGrp="1" noChangeAspect="1"/>
          </p:cNvPicPr>
          <p:nvPr>
            <p:ph idx="1"/>
          </p:nvPr>
        </p:nvPicPr>
        <p:blipFill>
          <a:blip r:embed="rId2"/>
          <a:stretch>
            <a:fillRect/>
          </a:stretch>
        </p:blipFill>
        <p:spPr>
          <a:xfrm>
            <a:off x="683103" y="670718"/>
            <a:ext cx="7777793" cy="5516563"/>
          </a:xfrm>
        </p:spPr>
      </p:pic>
    </p:spTree>
    <p:extLst>
      <p:ext uri="{BB962C8B-B14F-4D97-AF65-F5344CB8AC3E}">
        <p14:creationId xmlns:p14="http://schemas.microsoft.com/office/powerpoint/2010/main" val="3586318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Financial Committee Report</a:t>
            </a:r>
          </a:p>
        </p:txBody>
      </p:sp>
      <p:sp>
        <p:nvSpPr>
          <p:cNvPr id="3" name="Subtitle 2"/>
          <p:cNvSpPr>
            <a:spLocks noGrp="1"/>
          </p:cNvSpPr>
          <p:nvPr>
            <p:ph type="subTitle" idx="1"/>
          </p:nvPr>
        </p:nvSpPr>
        <p:spPr/>
        <p:txBody>
          <a:bodyPr/>
          <a:lstStyle/>
          <a:p>
            <a:r>
              <a:rPr lang="en-US" dirty="0"/>
              <a:t>July 22, 2021</a:t>
            </a:r>
          </a:p>
          <a:p>
            <a:r>
              <a:rPr lang="en-US" dirty="0"/>
              <a:t>Lola Spradley, Treasurer</a:t>
            </a:r>
          </a:p>
        </p:txBody>
      </p:sp>
    </p:spTree>
    <p:extLst>
      <p:ext uri="{BB962C8B-B14F-4D97-AF65-F5344CB8AC3E}">
        <p14:creationId xmlns:p14="http://schemas.microsoft.com/office/powerpoint/2010/main" val="3766020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7874-A442-47DE-9D28-23777A7BA120}"/>
              </a:ext>
            </a:extLst>
          </p:cNvPr>
          <p:cNvSpPr>
            <a:spLocks noGrp="1"/>
          </p:cNvSpPr>
          <p:nvPr>
            <p:ph type="title"/>
          </p:nvPr>
        </p:nvSpPr>
        <p:spPr/>
        <p:txBody>
          <a:bodyPr/>
          <a:lstStyle/>
          <a:p>
            <a:r>
              <a:rPr lang="en-US" dirty="0"/>
              <a:t>Financial Statements Summary</a:t>
            </a:r>
          </a:p>
        </p:txBody>
      </p:sp>
      <p:pic>
        <p:nvPicPr>
          <p:cNvPr id="4" name="Content Placeholder 3"/>
          <p:cNvPicPr>
            <a:picLocks noGrp="1" noChangeAspect="1"/>
          </p:cNvPicPr>
          <p:nvPr>
            <p:ph idx="1"/>
          </p:nvPr>
        </p:nvPicPr>
        <p:blipFill>
          <a:blip r:embed="rId2"/>
          <a:stretch>
            <a:fillRect/>
          </a:stretch>
        </p:blipFill>
        <p:spPr>
          <a:xfrm>
            <a:off x="914400" y="1981994"/>
            <a:ext cx="7315200" cy="3762375"/>
          </a:xfrm>
          <a:prstGeom prst="rect">
            <a:avLst/>
          </a:prstGeom>
        </p:spPr>
      </p:pic>
    </p:spTree>
    <p:extLst>
      <p:ext uri="{BB962C8B-B14F-4D97-AF65-F5344CB8AC3E}">
        <p14:creationId xmlns:p14="http://schemas.microsoft.com/office/powerpoint/2010/main" val="2370750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BA90-A49F-4790-9CB5-A2693998262A}"/>
              </a:ext>
            </a:extLst>
          </p:cNvPr>
          <p:cNvSpPr>
            <a:spLocks noGrp="1"/>
          </p:cNvSpPr>
          <p:nvPr>
            <p:ph type="title"/>
          </p:nvPr>
        </p:nvSpPr>
        <p:spPr/>
        <p:txBody>
          <a:bodyPr/>
          <a:lstStyle/>
          <a:p>
            <a:r>
              <a:rPr lang="en-US" dirty="0"/>
              <a:t>Volumes Trending</a:t>
            </a:r>
          </a:p>
        </p:txBody>
      </p:sp>
      <p:pic>
        <p:nvPicPr>
          <p:cNvPr id="5" name="Content Placeholder 4"/>
          <p:cNvPicPr>
            <a:picLocks noGrp="1" noChangeAspect="1"/>
          </p:cNvPicPr>
          <p:nvPr>
            <p:ph idx="1"/>
          </p:nvPr>
        </p:nvPicPr>
        <p:blipFill>
          <a:blip r:embed="rId2"/>
          <a:stretch>
            <a:fillRect/>
          </a:stretch>
        </p:blipFill>
        <p:spPr>
          <a:xfrm>
            <a:off x="1724463" y="1600200"/>
            <a:ext cx="5695073" cy="4525963"/>
          </a:xfrm>
          <a:prstGeom prst="rect">
            <a:avLst/>
          </a:prstGeom>
        </p:spPr>
      </p:pic>
    </p:spTree>
    <p:extLst>
      <p:ext uri="{BB962C8B-B14F-4D97-AF65-F5344CB8AC3E}">
        <p14:creationId xmlns:p14="http://schemas.microsoft.com/office/powerpoint/2010/main" val="1702228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6D5DB-C269-4492-86AE-5FE94A900C9C}"/>
              </a:ext>
            </a:extLst>
          </p:cNvPr>
          <p:cNvSpPr>
            <a:spLocks noGrp="1"/>
          </p:cNvSpPr>
          <p:nvPr>
            <p:ph type="title"/>
          </p:nvPr>
        </p:nvSpPr>
        <p:spPr/>
        <p:txBody>
          <a:bodyPr/>
          <a:lstStyle/>
          <a:p>
            <a:r>
              <a:rPr lang="en-US" dirty="0"/>
              <a:t>Volumes Trending</a:t>
            </a:r>
          </a:p>
        </p:txBody>
      </p:sp>
      <p:pic>
        <p:nvPicPr>
          <p:cNvPr id="5" name="Content Placeholder 4"/>
          <p:cNvPicPr>
            <a:picLocks noGrp="1" noChangeAspect="1"/>
          </p:cNvPicPr>
          <p:nvPr>
            <p:ph idx="1"/>
          </p:nvPr>
        </p:nvPicPr>
        <p:blipFill>
          <a:blip r:embed="rId2"/>
          <a:stretch>
            <a:fillRect/>
          </a:stretch>
        </p:blipFill>
        <p:spPr>
          <a:xfrm>
            <a:off x="1657375" y="1600200"/>
            <a:ext cx="5829250" cy="4525963"/>
          </a:xfrm>
          <a:prstGeom prst="rect">
            <a:avLst/>
          </a:prstGeom>
        </p:spPr>
      </p:pic>
    </p:spTree>
    <p:extLst>
      <p:ext uri="{BB962C8B-B14F-4D97-AF65-F5344CB8AC3E}">
        <p14:creationId xmlns:p14="http://schemas.microsoft.com/office/powerpoint/2010/main" val="1404019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E40BC-F617-4722-A9E0-A1A3DEEDDEF6}"/>
              </a:ext>
            </a:extLst>
          </p:cNvPr>
          <p:cNvSpPr>
            <a:spLocks noGrp="1"/>
          </p:cNvSpPr>
          <p:nvPr>
            <p:ph type="title"/>
          </p:nvPr>
        </p:nvSpPr>
        <p:spPr/>
        <p:txBody>
          <a:bodyPr/>
          <a:lstStyle/>
          <a:p>
            <a:r>
              <a:rPr lang="en-US" dirty="0"/>
              <a:t>Volumes Trending</a:t>
            </a:r>
          </a:p>
        </p:txBody>
      </p:sp>
      <p:pic>
        <p:nvPicPr>
          <p:cNvPr id="5" name="Content Placeholder 4"/>
          <p:cNvPicPr>
            <a:picLocks noGrp="1" noChangeAspect="1"/>
          </p:cNvPicPr>
          <p:nvPr>
            <p:ph idx="1"/>
          </p:nvPr>
        </p:nvPicPr>
        <p:blipFill>
          <a:blip r:embed="rId2"/>
          <a:stretch>
            <a:fillRect/>
          </a:stretch>
        </p:blipFill>
        <p:spPr>
          <a:xfrm>
            <a:off x="1306936" y="1600200"/>
            <a:ext cx="6530128" cy="4525963"/>
          </a:xfrm>
          <a:prstGeom prst="rect">
            <a:avLst/>
          </a:prstGeom>
        </p:spPr>
      </p:pic>
    </p:spTree>
    <p:extLst>
      <p:ext uri="{BB962C8B-B14F-4D97-AF65-F5344CB8AC3E}">
        <p14:creationId xmlns:p14="http://schemas.microsoft.com/office/powerpoint/2010/main" val="421634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55F96-481D-4F2C-9F52-139EB4E3565A}"/>
              </a:ext>
            </a:extLst>
          </p:cNvPr>
          <p:cNvSpPr>
            <a:spLocks noGrp="1"/>
          </p:cNvSpPr>
          <p:nvPr>
            <p:ph type="title"/>
          </p:nvPr>
        </p:nvSpPr>
        <p:spPr/>
        <p:txBody>
          <a:bodyPr/>
          <a:lstStyle/>
          <a:p>
            <a:r>
              <a:rPr lang="en-US" dirty="0"/>
              <a:t>Volumes Trending</a:t>
            </a:r>
          </a:p>
        </p:txBody>
      </p:sp>
      <p:pic>
        <p:nvPicPr>
          <p:cNvPr id="5" name="Content Placeholder 4"/>
          <p:cNvPicPr>
            <a:picLocks noGrp="1" noChangeAspect="1"/>
          </p:cNvPicPr>
          <p:nvPr>
            <p:ph idx="1"/>
          </p:nvPr>
        </p:nvPicPr>
        <p:blipFill>
          <a:blip r:embed="rId2"/>
          <a:stretch>
            <a:fillRect/>
          </a:stretch>
        </p:blipFill>
        <p:spPr>
          <a:xfrm>
            <a:off x="1570957" y="1600200"/>
            <a:ext cx="6002085" cy="4525963"/>
          </a:xfrm>
          <a:prstGeom prst="rect">
            <a:avLst/>
          </a:prstGeom>
        </p:spPr>
      </p:pic>
    </p:spTree>
    <p:extLst>
      <p:ext uri="{BB962C8B-B14F-4D97-AF65-F5344CB8AC3E}">
        <p14:creationId xmlns:p14="http://schemas.microsoft.com/office/powerpoint/2010/main" val="58383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446484" y="375047"/>
            <a:ext cx="7715250" cy="878766"/>
          </a:xfrm>
          <a:prstGeom prst="rect">
            <a:avLst/>
          </a:prstGeom>
          <a:noFill/>
          <a:ln>
            <a:noFill/>
          </a:ln>
        </p:spPr>
        <p:txBody>
          <a:bodyPr spcFirstLastPara="1" wrap="square" lIns="64283" tIns="32133" rIns="64283" bIns="32133" anchor="t" anchorCtr="0">
            <a:noAutofit/>
          </a:bodyPr>
          <a:lstStyle/>
          <a:p>
            <a:r>
              <a:rPr lang="en-US" i="0" u="sng">
                <a:solidFill>
                  <a:srgbClr val="000000"/>
                </a:solidFill>
              </a:rPr>
              <a:t>VCLC Updates</a:t>
            </a:r>
            <a:endParaRPr i="0" u="sng">
              <a:solidFill>
                <a:srgbClr val="000000"/>
              </a:solidFill>
            </a:endParaRPr>
          </a:p>
        </p:txBody>
      </p:sp>
      <p:sp>
        <p:nvSpPr>
          <p:cNvPr id="93" name="Google Shape;93;p17"/>
          <p:cNvSpPr txBox="1">
            <a:spLocks noGrp="1"/>
          </p:cNvSpPr>
          <p:nvPr>
            <p:ph type="body" idx="1"/>
          </p:nvPr>
        </p:nvSpPr>
        <p:spPr>
          <a:xfrm>
            <a:off x="446485" y="1553942"/>
            <a:ext cx="8307984" cy="4018359"/>
          </a:xfrm>
          <a:prstGeom prst="rect">
            <a:avLst/>
          </a:prstGeom>
          <a:noFill/>
          <a:ln>
            <a:noFill/>
          </a:ln>
        </p:spPr>
        <p:txBody>
          <a:bodyPr spcFirstLastPara="1" wrap="square" lIns="64283" tIns="32133" rIns="64283" bIns="32133" anchor="t" anchorCtr="0">
            <a:noAutofit/>
          </a:bodyPr>
          <a:lstStyle/>
          <a:p>
            <a:pPr indent="0">
              <a:lnSpc>
                <a:spcPct val="115000"/>
              </a:lnSpc>
              <a:spcBef>
                <a:spcPts val="844"/>
              </a:spcBef>
            </a:pPr>
            <a:r>
              <a:rPr lang="en-US" sz="1969" b="1" u="sng">
                <a:solidFill>
                  <a:srgbClr val="000000"/>
                </a:solidFill>
                <a:highlight>
                  <a:srgbClr val="F8F9FA"/>
                </a:highlight>
              </a:rPr>
              <a:t>Vaccination Rates:</a:t>
            </a:r>
            <a:endParaRPr sz="1969" b="1" u="sng">
              <a:solidFill>
                <a:srgbClr val="000000"/>
              </a:solidFill>
              <a:highlight>
                <a:srgbClr val="F8F9FA"/>
              </a:highlight>
            </a:endParaRPr>
          </a:p>
          <a:p>
            <a:pPr indent="-285740">
              <a:lnSpc>
                <a:spcPct val="115000"/>
              </a:lnSpc>
              <a:spcBef>
                <a:spcPts val="844"/>
              </a:spcBef>
              <a:buSzPts val="2800"/>
              <a:buFont typeface="Trebuchet MS"/>
              <a:buChar char="●"/>
            </a:pPr>
            <a:r>
              <a:rPr lang="en-US" sz="1969">
                <a:solidFill>
                  <a:srgbClr val="000000"/>
                </a:solidFill>
                <a:highlight>
                  <a:srgbClr val="F8F9FA"/>
                </a:highlight>
              </a:rPr>
              <a:t>Fitzsimons- Staff  92.2%, Residents  96.5%</a:t>
            </a:r>
            <a:endParaRPr sz="1969">
              <a:solidFill>
                <a:srgbClr val="000000"/>
              </a:solidFill>
              <a:highlight>
                <a:srgbClr val="F8F9FA"/>
              </a:highlight>
            </a:endParaRPr>
          </a:p>
          <a:p>
            <a:pPr indent="-285740">
              <a:lnSpc>
                <a:spcPct val="115000"/>
              </a:lnSpc>
              <a:spcBef>
                <a:spcPts val="0"/>
              </a:spcBef>
              <a:buSzPts val="2800"/>
              <a:buFont typeface="Trebuchet MS"/>
              <a:buChar char="●"/>
            </a:pPr>
            <a:r>
              <a:rPr lang="en-US" sz="1969">
                <a:solidFill>
                  <a:srgbClr val="000000"/>
                </a:solidFill>
                <a:highlight>
                  <a:srgbClr val="F8F9FA"/>
                </a:highlight>
              </a:rPr>
              <a:t>Florence- Staff 85.7 %,  residents  92.6%</a:t>
            </a:r>
            <a:endParaRPr sz="1969">
              <a:solidFill>
                <a:srgbClr val="000000"/>
              </a:solidFill>
              <a:highlight>
                <a:srgbClr val="F8F9FA"/>
              </a:highlight>
            </a:endParaRPr>
          </a:p>
          <a:p>
            <a:pPr indent="-285740">
              <a:lnSpc>
                <a:spcPct val="115000"/>
              </a:lnSpc>
              <a:spcBef>
                <a:spcPts val="0"/>
              </a:spcBef>
              <a:buSzPts val="2800"/>
              <a:buFont typeface="Trebuchet MS"/>
              <a:buChar char="●"/>
            </a:pPr>
            <a:r>
              <a:rPr lang="en-US" sz="1969">
                <a:solidFill>
                  <a:srgbClr val="000000"/>
                </a:solidFill>
                <a:highlight>
                  <a:srgbClr val="F8F9FA"/>
                </a:highlight>
              </a:rPr>
              <a:t>Homelake- Staff 67.5 %,  residents  97.1%</a:t>
            </a:r>
            <a:endParaRPr sz="1969">
              <a:solidFill>
                <a:srgbClr val="000000"/>
              </a:solidFill>
              <a:highlight>
                <a:srgbClr val="F8F9FA"/>
              </a:highlight>
            </a:endParaRPr>
          </a:p>
          <a:p>
            <a:pPr indent="-285740">
              <a:lnSpc>
                <a:spcPct val="115000"/>
              </a:lnSpc>
              <a:spcBef>
                <a:spcPts val="0"/>
              </a:spcBef>
              <a:buSzPts val="2800"/>
              <a:buFont typeface="Trebuchet MS"/>
              <a:buChar char="●"/>
            </a:pPr>
            <a:r>
              <a:rPr lang="en-US" sz="1969">
                <a:solidFill>
                  <a:srgbClr val="000000"/>
                </a:solidFill>
                <a:highlight>
                  <a:srgbClr val="F8F9FA"/>
                </a:highlight>
              </a:rPr>
              <a:t>Rifle- staff  65.7% , residents  95.7%</a:t>
            </a:r>
            <a:endParaRPr sz="1969">
              <a:solidFill>
                <a:srgbClr val="000000"/>
              </a:solidFill>
              <a:highlight>
                <a:srgbClr val="F8F9FA"/>
              </a:highlight>
            </a:endParaRPr>
          </a:p>
          <a:p>
            <a:pPr indent="-285740">
              <a:lnSpc>
                <a:spcPct val="115000"/>
              </a:lnSpc>
              <a:spcBef>
                <a:spcPts val="0"/>
              </a:spcBef>
              <a:buSzPts val="2800"/>
              <a:buChar char="●"/>
            </a:pPr>
            <a:r>
              <a:rPr lang="en-US" sz="1969">
                <a:solidFill>
                  <a:srgbClr val="000000"/>
                </a:solidFill>
                <a:highlight>
                  <a:srgbClr val="F8F9FA"/>
                </a:highlight>
              </a:rPr>
              <a:t>Spanish Peaks- staff 69%, residents  98%</a:t>
            </a:r>
            <a:endParaRPr sz="1969">
              <a:solidFill>
                <a:srgbClr val="000000"/>
              </a:solidFill>
              <a:highlight>
                <a:srgbClr val="F8F9FA"/>
              </a:highlight>
            </a:endParaRPr>
          </a:p>
          <a:p>
            <a:pPr marL="0" indent="0">
              <a:lnSpc>
                <a:spcPct val="115000"/>
              </a:lnSpc>
              <a:spcBef>
                <a:spcPts val="844"/>
              </a:spcBef>
            </a:pPr>
            <a:endParaRPr sz="1969">
              <a:solidFill>
                <a:srgbClr val="000000"/>
              </a:solidFill>
              <a:highlight>
                <a:srgbClr val="F8F9FA"/>
              </a:highlight>
            </a:endParaRPr>
          </a:p>
          <a:p>
            <a:pPr indent="0">
              <a:lnSpc>
                <a:spcPct val="115000"/>
              </a:lnSpc>
              <a:spcBef>
                <a:spcPts val="844"/>
              </a:spcBef>
            </a:pPr>
            <a:endParaRPr sz="1969">
              <a:solidFill>
                <a:srgbClr val="000000"/>
              </a:solidFill>
              <a:highlight>
                <a:srgbClr val="F8F9FA"/>
              </a:highlight>
            </a:endParaRPr>
          </a:p>
          <a:p>
            <a:pPr indent="0">
              <a:lnSpc>
                <a:spcPct val="115000"/>
              </a:lnSpc>
              <a:spcBef>
                <a:spcPts val="844"/>
              </a:spcBef>
            </a:pPr>
            <a:endParaRPr sz="1969">
              <a:solidFill>
                <a:srgbClr val="000000"/>
              </a:solidFill>
            </a:endParaRPr>
          </a:p>
          <a:p>
            <a:pPr indent="0">
              <a:lnSpc>
                <a:spcPct val="115000"/>
              </a:lnSpc>
              <a:spcBef>
                <a:spcPts val="844"/>
              </a:spcBef>
            </a:pPr>
            <a:endParaRPr/>
          </a:p>
          <a:p>
            <a:pPr marL="0" inden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05FCFF9-4263-420B-AC64-989B23BA44D8}"/>
              </a:ext>
            </a:extLst>
          </p:cNvPr>
          <p:cNvSpPr>
            <a:spLocks noGrp="1"/>
          </p:cNvSpPr>
          <p:nvPr>
            <p:ph type="title"/>
          </p:nvPr>
        </p:nvSpPr>
        <p:spPr>
          <a:xfrm>
            <a:off x="457200" y="533400"/>
            <a:ext cx="8229600" cy="990600"/>
          </a:xfrm>
        </p:spPr>
        <p:txBody>
          <a:bodyPr anchor="ctr">
            <a:normAutofit/>
          </a:bodyPr>
          <a:lstStyle/>
          <a:p>
            <a:r>
              <a:rPr lang="en-US" dirty="0"/>
              <a:t>Questions…</a:t>
            </a:r>
          </a:p>
        </p:txBody>
      </p:sp>
      <p:pic>
        <p:nvPicPr>
          <p:cNvPr id="6" name="Picture 5" descr="A picture containing shape&#10;&#10;Description automatically generated">
            <a:extLst>
              <a:ext uri="{FF2B5EF4-FFF2-40B4-BE49-F238E27FC236}">
                <a16:creationId xmlns:a16="http://schemas.microsoft.com/office/drawing/2014/main" id="{6F556F98-E54D-4A0F-BAF7-7BF77989FA7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510" b="17478"/>
          <a:stretch/>
        </p:blipFill>
        <p:spPr>
          <a:xfrm>
            <a:off x="457200" y="1600200"/>
            <a:ext cx="8229600" cy="4876800"/>
          </a:xfrm>
          <a:prstGeom prst="rect">
            <a:avLst/>
          </a:prstGeom>
          <a:noFill/>
        </p:spPr>
      </p:pic>
    </p:spTree>
    <p:extLst>
      <p:ext uri="{BB962C8B-B14F-4D97-AF65-F5344CB8AC3E}">
        <p14:creationId xmlns:p14="http://schemas.microsoft.com/office/powerpoint/2010/main" val="163939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446484" y="375047"/>
            <a:ext cx="7715250" cy="878766"/>
          </a:xfrm>
          <a:prstGeom prst="rect">
            <a:avLst/>
          </a:prstGeom>
        </p:spPr>
        <p:txBody>
          <a:bodyPr spcFirstLastPara="1" wrap="square" lIns="64283" tIns="32133" rIns="64283" bIns="32133" anchor="t" anchorCtr="0">
            <a:noAutofit/>
          </a:bodyPr>
          <a:lstStyle/>
          <a:p>
            <a:r>
              <a:rPr lang="en-US" i="0" u="sng">
                <a:solidFill>
                  <a:srgbClr val="000000"/>
                </a:solidFill>
              </a:rPr>
              <a:t>VCLC Updates</a:t>
            </a:r>
            <a:endParaRPr i="0" u="sng">
              <a:solidFill>
                <a:srgbClr val="000000"/>
              </a:solidFill>
            </a:endParaRPr>
          </a:p>
        </p:txBody>
      </p:sp>
      <p:sp>
        <p:nvSpPr>
          <p:cNvPr id="99" name="Google Shape;99;p18"/>
          <p:cNvSpPr txBox="1">
            <a:spLocks noGrp="1"/>
          </p:cNvSpPr>
          <p:nvPr>
            <p:ph type="body" idx="1"/>
          </p:nvPr>
        </p:nvSpPr>
        <p:spPr>
          <a:xfrm>
            <a:off x="446484" y="1125141"/>
            <a:ext cx="7715250" cy="5012086"/>
          </a:xfrm>
          <a:prstGeom prst="rect">
            <a:avLst/>
          </a:prstGeom>
        </p:spPr>
        <p:txBody>
          <a:bodyPr spcFirstLastPara="1" wrap="square" lIns="64283" tIns="32133" rIns="64283" bIns="32133" anchor="t" anchorCtr="0">
            <a:noAutofit/>
          </a:bodyPr>
          <a:lstStyle/>
          <a:p>
            <a:pPr marL="0" indent="0"/>
            <a:r>
              <a:rPr lang="en-US" sz="1969">
                <a:solidFill>
                  <a:srgbClr val="000000"/>
                </a:solidFill>
              </a:rPr>
              <a:t>We have begun to operationalize our needs assessment findings.</a:t>
            </a:r>
            <a:endParaRPr sz="1969">
              <a:solidFill>
                <a:srgbClr val="000000"/>
              </a:solidFill>
            </a:endParaRPr>
          </a:p>
          <a:p>
            <a:pPr marL="0" indent="0"/>
            <a:r>
              <a:rPr lang="en-US" sz="1969">
                <a:solidFill>
                  <a:srgbClr val="000000"/>
                </a:solidFill>
              </a:rPr>
              <a:t>The areas we are focusing on to start are:</a:t>
            </a:r>
            <a:endParaRPr sz="1969">
              <a:solidFill>
                <a:srgbClr val="000000"/>
              </a:solidFill>
            </a:endParaRPr>
          </a:p>
          <a:p>
            <a:pPr marL="419680" indent="-285740">
              <a:lnSpc>
                <a:spcPct val="115000"/>
              </a:lnSpc>
              <a:spcBef>
                <a:spcPts val="703"/>
              </a:spcBef>
              <a:buSzPts val="2800"/>
              <a:buFont typeface="Trebuchet MS"/>
              <a:buChar char="●"/>
            </a:pPr>
            <a:r>
              <a:rPr lang="en-US" sz="1969">
                <a:solidFill>
                  <a:srgbClr val="000000"/>
                </a:solidFill>
                <a:highlight>
                  <a:srgbClr val="FFFFFF"/>
                </a:highlight>
              </a:rPr>
              <a:t>Revenue Collection </a:t>
            </a:r>
            <a:endParaRPr sz="1969">
              <a:solidFill>
                <a:srgbClr val="000000"/>
              </a:solidFill>
              <a:highlight>
                <a:srgbClr val="FFFFFF"/>
              </a:highlight>
            </a:endParaRPr>
          </a:p>
          <a:p>
            <a:pPr marL="419680" indent="-285740">
              <a:lnSpc>
                <a:spcPct val="115000"/>
              </a:lnSpc>
              <a:spcBef>
                <a:spcPts val="0"/>
              </a:spcBef>
              <a:buSzPts val="2800"/>
              <a:buFont typeface="Trebuchet MS"/>
              <a:buChar char="●"/>
            </a:pPr>
            <a:r>
              <a:rPr lang="en-US" sz="1969">
                <a:solidFill>
                  <a:srgbClr val="000000"/>
                </a:solidFill>
                <a:highlight>
                  <a:srgbClr val="FFFFFF"/>
                </a:highlight>
              </a:rPr>
              <a:t>Admissions Process</a:t>
            </a:r>
            <a:endParaRPr sz="1969">
              <a:solidFill>
                <a:srgbClr val="000000"/>
              </a:solidFill>
              <a:highlight>
                <a:srgbClr val="FFFFFF"/>
              </a:highlight>
            </a:endParaRPr>
          </a:p>
          <a:p>
            <a:pPr marL="419680" indent="-285740">
              <a:lnSpc>
                <a:spcPct val="115000"/>
              </a:lnSpc>
              <a:spcBef>
                <a:spcPts val="0"/>
              </a:spcBef>
              <a:buSzPts val="2800"/>
              <a:buFont typeface="Trebuchet MS"/>
              <a:buChar char="●"/>
            </a:pPr>
            <a:r>
              <a:rPr lang="en-US" sz="1969">
                <a:solidFill>
                  <a:srgbClr val="000000"/>
                </a:solidFill>
                <a:highlight>
                  <a:srgbClr val="FFFFFF"/>
                </a:highlight>
              </a:rPr>
              <a:t>Marketing Strategy</a:t>
            </a:r>
            <a:endParaRPr sz="1969">
              <a:solidFill>
                <a:srgbClr val="000000"/>
              </a:solidFill>
              <a:highlight>
                <a:srgbClr val="FFFFFF"/>
              </a:highlight>
            </a:endParaRPr>
          </a:p>
          <a:p>
            <a:pPr marL="419680" indent="-285740">
              <a:lnSpc>
                <a:spcPct val="115000"/>
              </a:lnSpc>
              <a:spcBef>
                <a:spcPts val="0"/>
              </a:spcBef>
              <a:buSzPts val="2800"/>
              <a:buFont typeface="Trebuchet MS"/>
              <a:buChar char="●"/>
            </a:pPr>
            <a:r>
              <a:rPr lang="en-US" sz="1969">
                <a:solidFill>
                  <a:srgbClr val="000000"/>
                </a:solidFill>
                <a:highlight>
                  <a:srgbClr val="FFFFFF"/>
                </a:highlight>
              </a:rPr>
              <a:t>Service Planning Registry</a:t>
            </a:r>
            <a:endParaRPr sz="1969">
              <a:solidFill>
                <a:srgbClr val="000000"/>
              </a:solidFill>
              <a:highlight>
                <a:srgbClr val="FFFFFF"/>
              </a:highlight>
            </a:endParaRPr>
          </a:p>
          <a:p>
            <a:pPr marL="419680" indent="-285740">
              <a:lnSpc>
                <a:spcPct val="115000"/>
              </a:lnSpc>
              <a:spcBef>
                <a:spcPts val="0"/>
              </a:spcBef>
              <a:buSzPts val="2800"/>
              <a:buFont typeface="Trebuchet MS"/>
              <a:buChar char="●"/>
            </a:pPr>
            <a:r>
              <a:rPr lang="en-US" sz="1969">
                <a:solidFill>
                  <a:srgbClr val="000000"/>
                </a:solidFill>
                <a:highlight>
                  <a:srgbClr val="FFFFFF"/>
                </a:highlight>
              </a:rPr>
              <a:t>Behavioral Health </a:t>
            </a:r>
            <a:endParaRPr sz="1969">
              <a:solidFill>
                <a:srgbClr val="000000"/>
              </a:solidFill>
              <a:highlight>
                <a:srgbClr val="FFFFFF"/>
              </a:highlight>
            </a:endParaRPr>
          </a:p>
          <a:p>
            <a:pPr indent="0">
              <a:lnSpc>
                <a:spcPct val="115000"/>
              </a:lnSpc>
              <a:spcBef>
                <a:spcPts val="703"/>
              </a:spcBef>
            </a:pPr>
            <a:endParaRPr sz="1969">
              <a:solidFill>
                <a:srgbClr val="000000"/>
              </a:solidFill>
              <a:highlight>
                <a:srgbClr val="FFFFFF"/>
              </a:highlight>
            </a:endParaRPr>
          </a:p>
          <a:p>
            <a:pPr indent="0">
              <a:lnSpc>
                <a:spcPct val="115000"/>
              </a:lnSpc>
              <a:spcBef>
                <a:spcPts val="703"/>
              </a:spcBef>
            </a:pPr>
            <a:endParaRPr sz="1969">
              <a:solidFill>
                <a:srgbClr val="000000"/>
              </a:solidFill>
              <a:highlight>
                <a:srgbClr val="FFFFFF"/>
              </a:highlight>
            </a:endParaRPr>
          </a:p>
          <a:p>
            <a:pPr marL="0" indent="0"/>
            <a:endParaRPr/>
          </a:p>
          <a:p>
            <a:pPr marL="0" inden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446484" y="375047"/>
            <a:ext cx="7715250" cy="878766"/>
          </a:xfrm>
          <a:prstGeom prst="rect">
            <a:avLst/>
          </a:prstGeom>
        </p:spPr>
        <p:txBody>
          <a:bodyPr spcFirstLastPara="1" wrap="square" lIns="64283" tIns="32133" rIns="64283" bIns="32133" anchor="t" anchorCtr="0">
            <a:noAutofit/>
          </a:bodyPr>
          <a:lstStyle/>
          <a:p>
            <a:r>
              <a:rPr lang="en-US" i="0" u="sng">
                <a:solidFill>
                  <a:srgbClr val="000000"/>
                </a:solidFill>
              </a:rPr>
              <a:t>VCLC Updates</a:t>
            </a:r>
            <a:endParaRPr i="0" u="sng">
              <a:solidFill>
                <a:srgbClr val="000000"/>
              </a:solidFill>
            </a:endParaRPr>
          </a:p>
        </p:txBody>
      </p:sp>
      <p:sp>
        <p:nvSpPr>
          <p:cNvPr id="105" name="Google Shape;105;p19"/>
          <p:cNvSpPr txBox="1">
            <a:spLocks noGrp="1"/>
          </p:cNvSpPr>
          <p:nvPr>
            <p:ph type="body" idx="1"/>
          </p:nvPr>
        </p:nvSpPr>
        <p:spPr>
          <a:xfrm>
            <a:off x="446484" y="1331385"/>
            <a:ext cx="7715250" cy="5012086"/>
          </a:xfrm>
          <a:prstGeom prst="rect">
            <a:avLst/>
          </a:prstGeom>
        </p:spPr>
        <p:txBody>
          <a:bodyPr spcFirstLastPara="1" wrap="square" lIns="64283" tIns="32133" rIns="64283" bIns="32133" anchor="t" anchorCtr="0">
            <a:noAutofit/>
          </a:bodyPr>
          <a:lstStyle/>
          <a:p>
            <a:pPr indent="-285740">
              <a:lnSpc>
                <a:spcPct val="115000"/>
              </a:lnSpc>
              <a:spcBef>
                <a:spcPts val="703"/>
              </a:spcBef>
              <a:buSzPts val="2800"/>
              <a:buFont typeface="Trebuchet MS"/>
              <a:buChar char="●"/>
            </a:pPr>
            <a:r>
              <a:rPr lang="en-US" sz="1969">
                <a:solidFill>
                  <a:srgbClr val="000000"/>
                </a:solidFill>
                <a:highlight>
                  <a:schemeClr val="lt1"/>
                </a:highlight>
              </a:rPr>
              <a:t>The OSA Audit has continued consistently. They will send out requests to the VCLC’s through Elizabeth Mullins and send clarifying questions for the VCLC to answer. </a:t>
            </a:r>
            <a:endParaRPr sz="1969">
              <a:solidFill>
                <a:srgbClr val="000000"/>
              </a:solidFill>
              <a:highlight>
                <a:schemeClr val="lt1"/>
              </a:highlight>
            </a:endParaRPr>
          </a:p>
          <a:p>
            <a:pPr indent="-285740">
              <a:lnSpc>
                <a:spcPct val="115000"/>
              </a:lnSpc>
              <a:spcBef>
                <a:spcPts val="703"/>
              </a:spcBef>
              <a:buSzPts val="2800"/>
              <a:buChar char="●"/>
            </a:pPr>
            <a:r>
              <a:rPr lang="en-US" sz="1969">
                <a:solidFill>
                  <a:srgbClr val="000000"/>
                </a:solidFill>
                <a:highlight>
                  <a:schemeClr val="lt1"/>
                </a:highlight>
              </a:rPr>
              <a:t>They continue to look into infection control as it relates to COVID19. </a:t>
            </a:r>
            <a:endParaRPr sz="1969">
              <a:solidFill>
                <a:srgbClr val="000000"/>
              </a:solidFill>
              <a:highlight>
                <a:schemeClr val="lt1"/>
              </a:highlight>
            </a:endParaRPr>
          </a:p>
          <a:p>
            <a:pPr marL="0" indent="0">
              <a:lnSpc>
                <a:spcPct val="115000"/>
              </a:lnSpc>
              <a:spcBef>
                <a:spcPts val="703"/>
              </a:spcBef>
            </a:pPr>
            <a:endParaRPr sz="1969">
              <a:solidFill>
                <a:srgbClr val="000000"/>
              </a:solidFill>
              <a:highlight>
                <a:schemeClr val="lt1"/>
              </a:highlight>
            </a:endParaRPr>
          </a:p>
          <a:p>
            <a:pPr indent="0">
              <a:lnSpc>
                <a:spcPct val="115000"/>
              </a:lnSpc>
              <a:spcBef>
                <a:spcPts val="703"/>
              </a:spcBef>
            </a:pPr>
            <a:endParaRPr sz="1969">
              <a:solidFill>
                <a:srgbClr val="000000"/>
              </a:solidFill>
              <a:highlight>
                <a:srgbClr val="FFFFFF"/>
              </a:highlight>
            </a:endParaRPr>
          </a:p>
          <a:p>
            <a:pPr indent="0">
              <a:lnSpc>
                <a:spcPct val="115000"/>
              </a:lnSpc>
              <a:spcBef>
                <a:spcPts val="703"/>
              </a:spcBef>
            </a:pPr>
            <a:endParaRPr sz="1969">
              <a:solidFill>
                <a:srgbClr val="000000"/>
              </a:solidFill>
              <a:highlight>
                <a:srgbClr val="FFFFFF"/>
              </a:highlight>
            </a:endParaRPr>
          </a:p>
          <a:p>
            <a:pPr marL="0" indent="0"/>
            <a:endParaRPr/>
          </a:p>
          <a:p>
            <a:pPr marL="0" inden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p:nvPr/>
        </p:nvSpPr>
        <p:spPr>
          <a:xfrm>
            <a:off x="2994152" y="3969440"/>
            <a:ext cx="5944852" cy="1330535"/>
          </a:xfrm>
          <a:prstGeom prst="rect">
            <a:avLst/>
          </a:prstGeom>
          <a:solidFill>
            <a:srgbClr val="FFFFFF"/>
          </a:solidFill>
          <a:ln>
            <a:noFill/>
          </a:ln>
        </p:spPr>
        <p:txBody>
          <a:bodyPr spcFirstLastPara="1" wrap="square" lIns="64283" tIns="64283" rIns="64283" bIns="64283" anchor="t" anchorCtr="0">
            <a:spAutoFit/>
          </a:bodyPr>
          <a:lstStyle/>
          <a:p>
            <a:pPr algn="ctr" defTabSz="642915">
              <a:buClr>
                <a:srgbClr val="000000"/>
              </a:buClr>
            </a:pPr>
            <a:r>
              <a:rPr lang="en-US" sz="2601" kern="0">
                <a:solidFill>
                  <a:srgbClr val="000000"/>
                </a:solidFill>
                <a:highlight>
                  <a:srgbClr val="FFFFFF"/>
                </a:highlight>
                <a:latin typeface="Arial"/>
                <a:cs typeface="Arial"/>
                <a:sym typeface="Arial"/>
              </a:rPr>
              <a:t>Kelsie Heermans, Project Officer</a:t>
            </a:r>
            <a:endParaRPr sz="2601" kern="0">
              <a:solidFill>
                <a:srgbClr val="000000"/>
              </a:solidFill>
              <a:highlight>
                <a:srgbClr val="FFFFFF"/>
              </a:highlight>
              <a:latin typeface="Arial"/>
              <a:cs typeface="Arial"/>
              <a:sym typeface="Arial"/>
            </a:endParaRPr>
          </a:p>
          <a:p>
            <a:pPr algn="ctr" defTabSz="642915">
              <a:buClr>
                <a:srgbClr val="000000"/>
              </a:buClr>
            </a:pPr>
            <a:r>
              <a:rPr lang="en-US" sz="2601" u="sng" kern="0">
                <a:solidFill>
                  <a:srgbClr val="7F7E73"/>
                </a:solidFill>
                <a:highlight>
                  <a:srgbClr val="FFFFFF"/>
                </a:highlight>
                <a:latin typeface="Arial"/>
                <a:cs typeface="Arial"/>
                <a:sym typeface="Arial"/>
                <a:hlinkClick r:id="rId3"/>
              </a:rPr>
              <a:t>kelsie.heermans@state.co.us</a:t>
            </a:r>
            <a:endParaRPr sz="2601" kern="0">
              <a:solidFill>
                <a:srgbClr val="000000"/>
              </a:solidFill>
              <a:highlight>
                <a:srgbClr val="FFFFFF"/>
              </a:highlight>
              <a:latin typeface="Arial"/>
              <a:cs typeface="Arial"/>
              <a:sym typeface="Arial"/>
            </a:endParaRPr>
          </a:p>
          <a:p>
            <a:pPr algn="ctr" defTabSz="642915">
              <a:buClr>
                <a:srgbClr val="000000"/>
              </a:buClr>
            </a:pPr>
            <a:r>
              <a:rPr lang="en-US" sz="2601" kern="0">
                <a:solidFill>
                  <a:srgbClr val="000000"/>
                </a:solidFill>
                <a:highlight>
                  <a:srgbClr val="FFFFFF"/>
                </a:highlight>
                <a:latin typeface="Arial"/>
                <a:cs typeface="Arial"/>
                <a:sym typeface="Arial"/>
              </a:rPr>
              <a:t>303-909-5142</a:t>
            </a:r>
            <a:endParaRPr sz="2601" kern="0">
              <a:solidFill>
                <a:srgbClr val="000000"/>
              </a:solidFill>
              <a:highlight>
                <a:srgbClr val="FFFFFF"/>
              </a:highlight>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CEO Report</a:t>
            </a:r>
          </a:p>
        </p:txBody>
      </p:sp>
      <p:sp>
        <p:nvSpPr>
          <p:cNvPr id="3" name="Subtitle 2"/>
          <p:cNvSpPr>
            <a:spLocks noGrp="1"/>
          </p:cNvSpPr>
          <p:nvPr>
            <p:ph type="subTitle" idx="1"/>
          </p:nvPr>
        </p:nvSpPr>
        <p:spPr/>
        <p:txBody>
          <a:bodyPr/>
          <a:lstStyle/>
          <a:p>
            <a:r>
              <a:rPr lang="en-US" dirty="0"/>
              <a:t>Kay Whitley</a:t>
            </a:r>
          </a:p>
        </p:txBody>
      </p:sp>
    </p:spTree>
    <p:extLst>
      <p:ext uri="{BB962C8B-B14F-4D97-AF65-F5344CB8AC3E}">
        <p14:creationId xmlns:p14="http://schemas.microsoft.com/office/powerpoint/2010/main" val="3700707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9CC1-40DE-4EFF-BBA3-D16CA463D0D9}"/>
              </a:ext>
            </a:extLst>
          </p:cNvPr>
          <p:cNvSpPr>
            <a:spLocks noGrp="1"/>
          </p:cNvSpPr>
          <p:nvPr>
            <p:ph type="title"/>
          </p:nvPr>
        </p:nvSpPr>
        <p:spPr/>
        <p:txBody>
          <a:bodyPr/>
          <a:lstStyle/>
          <a:p>
            <a:r>
              <a:rPr lang="en-US" dirty="0"/>
              <a:t>Updates</a:t>
            </a:r>
          </a:p>
        </p:txBody>
      </p:sp>
      <p:sp>
        <p:nvSpPr>
          <p:cNvPr id="3" name="Content Placeholder 2">
            <a:extLst>
              <a:ext uri="{FF2B5EF4-FFF2-40B4-BE49-F238E27FC236}">
                <a16:creationId xmlns:a16="http://schemas.microsoft.com/office/drawing/2014/main" id="{42255625-2D8A-408B-A4C9-817B798941BD}"/>
              </a:ext>
            </a:extLst>
          </p:cNvPr>
          <p:cNvSpPr>
            <a:spLocks noGrp="1"/>
          </p:cNvSpPr>
          <p:nvPr>
            <p:ph idx="1"/>
          </p:nvPr>
        </p:nvSpPr>
        <p:spPr/>
        <p:txBody>
          <a:bodyPr>
            <a:normAutofit fontScale="92500" lnSpcReduction="10000"/>
          </a:bodyPr>
          <a:lstStyle/>
          <a:p>
            <a:r>
              <a:rPr lang="en-US" dirty="0"/>
              <a:t>SVH Virtual Survey – June 22, 2021</a:t>
            </a:r>
          </a:p>
          <a:p>
            <a:pPr lvl="1"/>
            <a:r>
              <a:rPr lang="en-US" dirty="0"/>
              <a:t>Received results 07/21</a:t>
            </a:r>
          </a:p>
          <a:p>
            <a:pPr lvl="1"/>
            <a:r>
              <a:rPr lang="en-US" dirty="0"/>
              <a:t>Three (3) deficiencies</a:t>
            </a:r>
          </a:p>
          <a:p>
            <a:endParaRPr lang="en-US" dirty="0"/>
          </a:p>
          <a:p>
            <a:r>
              <a:rPr lang="en-US" dirty="0"/>
              <a:t>Kansas Building (Closed)</a:t>
            </a:r>
          </a:p>
          <a:p>
            <a:pPr lvl="1"/>
            <a:r>
              <a:rPr lang="en-US" dirty="0"/>
              <a:t>Family Planning – Ambulance Conference room/offices</a:t>
            </a:r>
          </a:p>
          <a:p>
            <a:pPr lvl="1"/>
            <a:r>
              <a:rPr lang="en-US" dirty="0"/>
              <a:t>Women’s Health - RHC  </a:t>
            </a:r>
          </a:p>
          <a:p>
            <a:pPr lvl="1"/>
            <a:endParaRPr lang="en-US" dirty="0"/>
          </a:p>
          <a:p>
            <a:pPr marL="274320" lvl="1" indent="0">
              <a:buNone/>
            </a:pPr>
            <a:r>
              <a:rPr lang="en-US" dirty="0"/>
              <a:t>*RTA will send a final report for Kansas Bld. and Ambulance Barn this week.</a:t>
            </a:r>
          </a:p>
          <a:p>
            <a:pPr marL="274320" lvl="1" indent="0">
              <a:buNone/>
            </a:pPr>
            <a:r>
              <a:rPr lang="en-US" dirty="0"/>
              <a:t>Capital projects underway:</a:t>
            </a:r>
          </a:p>
          <a:p>
            <a:pPr marL="274320" lvl="1" indent="0">
              <a:buNone/>
            </a:pPr>
            <a:r>
              <a:rPr lang="en-US" dirty="0"/>
              <a:t>	Resident room furniture (VCLC and ECU) – RTA interior designer</a:t>
            </a:r>
          </a:p>
          <a:p>
            <a:pPr marL="274320" lvl="1" indent="0">
              <a:buNone/>
            </a:pPr>
            <a:r>
              <a:rPr lang="en-US" dirty="0"/>
              <a:t>	Dining room tables (VA grant)</a:t>
            </a:r>
          </a:p>
          <a:p>
            <a:pPr marL="274320" lvl="1" indent="0">
              <a:buNone/>
            </a:pPr>
            <a:r>
              <a:rPr lang="en-US" dirty="0"/>
              <a:t>	Parking lot </a:t>
            </a:r>
          </a:p>
        </p:txBody>
      </p:sp>
    </p:spTree>
    <p:extLst>
      <p:ext uri="{BB962C8B-B14F-4D97-AF65-F5344CB8AC3E}">
        <p14:creationId xmlns:p14="http://schemas.microsoft.com/office/powerpoint/2010/main" val="2909265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CA98-06F5-474A-A798-B1F04B5E589B}"/>
              </a:ext>
            </a:extLst>
          </p:cNvPr>
          <p:cNvSpPr>
            <a:spLocks noGrp="1"/>
          </p:cNvSpPr>
          <p:nvPr>
            <p:ph type="title"/>
          </p:nvPr>
        </p:nvSpPr>
        <p:spPr>
          <a:xfrm>
            <a:off x="457200" y="792480"/>
            <a:ext cx="2142680" cy="1264920"/>
          </a:xfrm>
        </p:spPr>
        <p:txBody>
          <a:bodyPr anchor="b">
            <a:normAutofit/>
          </a:bodyPr>
          <a:lstStyle/>
          <a:p>
            <a:r>
              <a:rPr lang="en-US" dirty="0"/>
              <a:t>COVID -19 </a:t>
            </a:r>
          </a:p>
        </p:txBody>
      </p:sp>
      <p:pic>
        <p:nvPicPr>
          <p:cNvPr id="5" name="Picture 4" descr="A picture containing diagram&#10;&#10;Description automatically generated">
            <a:extLst>
              <a:ext uri="{FF2B5EF4-FFF2-40B4-BE49-F238E27FC236}">
                <a16:creationId xmlns:a16="http://schemas.microsoft.com/office/drawing/2014/main" id="{6CB1CB34-7848-40A1-B04A-95694AFE5B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58610" y="1529273"/>
            <a:ext cx="5904390" cy="4118312"/>
          </a:xfrm>
          <a:prstGeom prst="rect">
            <a:avLst/>
          </a:prstGeom>
          <a:noFill/>
          <a:ln w="76200">
            <a:solidFill>
              <a:srgbClr val="FFFFFF"/>
            </a:solidFill>
            <a:miter lim="800000"/>
          </a:ln>
          <a:effectLst>
            <a:outerShdw blurRad="50800" dist="12700" dir="5400000" algn="t" rotWithShape="0">
              <a:prstClr val="black">
                <a:alpha val="59000"/>
              </a:prstClr>
            </a:outerShdw>
          </a:effectLst>
        </p:spPr>
      </p:pic>
      <p:sp>
        <p:nvSpPr>
          <p:cNvPr id="3" name="Content Placeholder 2">
            <a:extLst>
              <a:ext uri="{FF2B5EF4-FFF2-40B4-BE49-F238E27FC236}">
                <a16:creationId xmlns:a16="http://schemas.microsoft.com/office/drawing/2014/main" id="{718E3FAD-C7E2-4DF1-BE7A-4C7628CD3DFD}"/>
              </a:ext>
            </a:extLst>
          </p:cNvPr>
          <p:cNvSpPr>
            <a:spLocks noGrp="1"/>
          </p:cNvSpPr>
          <p:nvPr>
            <p:ph type="body" sz="half" idx="2"/>
          </p:nvPr>
        </p:nvSpPr>
        <p:spPr>
          <a:xfrm>
            <a:off x="457200" y="2133600"/>
            <a:ext cx="2139696" cy="4242816"/>
          </a:xfrm>
        </p:spPr>
        <p:txBody>
          <a:bodyPr>
            <a:normAutofit/>
          </a:bodyPr>
          <a:lstStyle/>
          <a:p>
            <a:pPr marR="0">
              <a:spcBef>
                <a:spcPts val="0"/>
              </a:spcBef>
              <a:spcAft>
                <a:spcPts val="0"/>
              </a:spcAft>
            </a:pPr>
            <a:r>
              <a:rPr lang="en-US" dirty="0">
                <a:effectLst/>
              </a:rPr>
              <a:t>We have administered </a:t>
            </a:r>
            <a:r>
              <a:rPr lang="en-US" u="sng" dirty="0">
                <a:effectLst/>
              </a:rPr>
              <a:t>2025 </a:t>
            </a:r>
            <a:r>
              <a:rPr lang="en-US" dirty="0">
                <a:effectLst/>
              </a:rPr>
              <a:t>COVID vaccines. </a:t>
            </a:r>
          </a:p>
          <a:p>
            <a:pPr marR="0">
              <a:spcBef>
                <a:spcPts val="0"/>
              </a:spcBef>
              <a:spcAft>
                <a:spcPts val="0"/>
              </a:spcAft>
            </a:pPr>
            <a:r>
              <a:rPr lang="en-US" dirty="0">
                <a:effectLst/>
              </a:rPr>
              <a:t>We are holding our last vaccine clinic in the hospital this Friday 7/23. </a:t>
            </a:r>
          </a:p>
          <a:p>
            <a:pPr marR="0">
              <a:spcBef>
                <a:spcPts val="0"/>
              </a:spcBef>
              <a:spcAft>
                <a:spcPts val="0"/>
              </a:spcAft>
            </a:pPr>
            <a:r>
              <a:rPr lang="en-US" dirty="0"/>
              <a:t>Vaccine clinic </a:t>
            </a:r>
            <a:r>
              <a:rPr lang="en-US" dirty="0">
                <a:effectLst/>
              </a:rPr>
              <a:t>will be moving to the clinic (RHC).  </a:t>
            </a:r>
          </a:p>
          <a:p>
            <a:pPr marL="0" marR="0" indent="0">
              <a:spcBef>
                <a:spcPts val="0"/>
              </a:spcBef>
              <a:spcAft>
                <a:spcPts val="0"/>
              </a:spcAft>
              <a:buNone/>
            </a:pPr>
            <a:r>
              <a:rPr lang="en-US" dirty="0">
                <a:effectLst/>
              </a:rPr>
              <a:t> </a:t>
            </a:r>
          </a:p>
          <a:p>
            <a:pPr marL="0" marR="0">
              <a:spcBef>
                <a:spcPts val="0"/>
              </a:spcBef>
              <a:spcAft>
                <a:spcPts val="0"/>
              </a:spcAft>
            </a:pPr>
            <a:r>
              <a:rPr lang="en-US" b="1" dirty="0">
                <a:effectLst/>
              </a:rPr>
              <a:t>Employee COVID vaccine rate:</a:t>
            </a:r>
            <a:endParaRPr lang="en-US" dirty="0">
              <a:effectLst/>
            </a:endParaRPr>
          </a:p>
          <a:p>
            <a:pPr marL="274320" lvl="1">
              <a:spcBef>
                <a:spcPts val="0"/>
              </a:spcBef>
            </a:pPr>
            <a:r>
              <a:rPr lang="en-US" sz="1400" dirty="0">
                <a:effectLst/>
              </a:rPr>
              <a:t>#1- 222/301  73.75% (74%)</a:t>
            </a:r>
          </a:p>
          <a:p>
            <a:pPr marL="274320" lvl="1">
              <a:spcBef>
                <a:spcPts val="0"/>
              </a:spcBef>
            </a:pPr>
            <a:r>
              <a:rPr lang="en-US" sz="1400" dirty="0">
                <a:effectLst/>
              </a:rPr>
              <a:t>#2 or complete  216/301 71.76% (72%)</a:t>
            </a:r>
          </a:p>
          <a:p>
            <a:pPr marL="0" marR="0" indent="0">
              <a:spcBef>
                <a:spcPts val="0"/>
              </a:spcBef>
              <a:spcAft>
                <a:spcPts val="0"/>
              </a:spcAft>
              <a:buNone/>
            </a:pPr>
            <a:r>
              <a:rPr lang="en-US" dirty="0">
                <a:effectLst/>
              </a:rPr>
              <a:t> </a:t>
            </a:r>
          </a:p>
          <a:p>
            <a:endParaRPr lang="en-US" dirty="0"/>
          </a:p>
        </p:txBody>
      </p:sp>
    </p:spTree>
    <p:extLst>
      <p:ext uri="{BB962C8B-B14F-4D97-AF65-F5344CB8AC3E}">
        <p14:creationId xmlns:p14="http://schemas.microsoft.com/office/powerpoint/2010/main" val="9924704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6_Office Theme">
  <a:themeElements>
    <a:clrScheme name="CDHS">
      <a:dk1>
        <a:srgbClr val="235C37"/>
      </a:dk1>
      <a:lt1>
        <a:srgbClr val="F7D44B"/>
      </a:lt1>
      <a:dk2>
        <a:srgbClr val="4E5758"/>
      </a:dk2>
      <a:lt2>
        <a:srgbClr val="D0D2D3"/>
      </a:lt2>
      <a:accent1>
        <a:srgbClr val="F6B32F"/>
      </a:accent1>
      <a:accent2>
        <a:srgbClr val="488BC9"/>
      </a:accent2>
      <a:accent3>
        <a:srgbClr val="82BC00"/>
      </a:accent3>
      <a:accent4>
        <a:srgbClr val="407CCA"/>
      </a:accent4>
      <a:accent5>
        <a:srgbClr val="AD431C"/>
      </a:accent5>
      <a:accent6>
        <a:srgbClr val="007480"/>
      </a:accent6>
      <a:hlink>
        <a:srgbClr val="7F7E73"/>
      </a:hlink>
      <a:folHlink>
        <a:srgbClr val="8153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DHS-OBH-OptionAtemplat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DPA_colors">
      <a:dk1>
        <a:srgbClr val="4A535D"/>
      </a:dk1>
      <a:lt1>
        <a:srgbClr val="FFFFFF"/>
      </a:lt1>
      <a:dk2>
        <a:srgbClr val="FFFFFF"/>
      </a:dk2>
      <a:lt2>
        <a:srgbClr val="4A535D"/>
      </a:lt2>
      <a:accent1>
        <a:srgbClr val="188530"/>
      </a:accent1>
      <a:accent2>
        <a:srgbClr val="46B4D5"/>
      </a:accent2>
      <a:accent3>
        <a:srgbClr val="C7C9C9"/>
      </a:accent3>
      <a:accent4>
        <a:srgbClr val="BA7F22"/>
      </a:accent4>
      <a:accent5>
        <a:srgbClr val="4A535D"/>
      </a:accent5>
      <a:accent6>
        <a:srgbClr val="188530"/>
      </a:accent6>
      <a:hlink>
        <a:srgbClr val="BA7F22"/>
      </a:hlink>
      <a:folHlink>
        <a:srgbClr val="BA7F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9B88F9F4415849BC25265DD60E3FEE" ma:contentTypeVersion="10" ma:contentTypeDescription="Create a new document." ma:contentTypeScope="" ma:versionID="55465fbb1196fe896fdd1ed536e0a61f">
  <xsd:schema xmlns:xsd="http://www.w3.org/2001/XMLSchema" xmlns:xs="http://www.w3.org/2001/XMLSchema" xmlns:p="http://schemas.microsoft.com/office/2006/metadata/properties" xmlns:ns3="98f1ade0-5c8c-4e14-800b-1b0b3448b45e" targetNamespace="http://schemas.microsoft.com/office/2006/metadata/properties" ma:root="true" ma:fieldsID="f796312f0ebd5c3b59ea04f88561f025" ns3:_="">
    <xsd:import namespace="98f1ade0-5c8c-4e14-800b-1b0b3448b45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1ade0-5c8c-4e14-800b-1b0b3448b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D8CEEC-217D-4353-B537-E92342E17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f1ade0-5c8c-4e14-800b-1b0b3448b4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558012-B775-4E0F-9083-C1DADA57A8D8}">
  <ds:schemaRefs>
    <ds:schemaRef ds:uri="http://schemas.microsoft.com/office/2006/documentManagement/types"/>
    <ds:schemaRef ds:uri="http://purl.org/dc/terms/"/>
    <ds:schemaRef ds:uri="http://schemas.openxmlformats.org/package/2006/metadata/core-properties"/>
    <ds:schemaRef ds:uri="http://purl.org/dc/elements/1.1/"/>
    <ds:schemaRef ds:uri="http://schemas.microsoft.com/office/infopath/2007/PartnerControls"/>
    <ds:schemaRef ds:uri="98f1ade0-5c8c-4e14-800b-1b0b3448b45e"/>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D032FBC-5FCF-4335-ACFB-B97B48A82F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44329</TotalTime>
  <Words>621</Words>
  <Application>Microsoft Office PowerPoint</Application>
  <PresentationFormat>On-screen Show (4:3)</PresentationFormat>
  <Paragraphs>148</Paragraphs>
  <Slides>30</Slides>
  <Notes>6</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30</vt:i4>
      </vt:variant>
    </vt:vector>
  </HeadingPairs>
  <TitlesOfParts>
    <vt:vector size="44" baseType="lpstr">
      <vt:lpstr>Arial</vt:lpstr>
      <vt:lpstr>Calibri</vt:lpstr>
      <vt:lpstr>Calibri Light</vt:lpstr>
      <vt:lpstr>Giga Sans ExtBd</vt:lpstr>
      <vt:lpstr>Montserrat</vt:lpstr>
      <vt:lpstr>Trebuchet MS</vt:lpstr>
      <vt:lpstr>Wingdings</vt:lpstr>
      <vt:lpstr>Clarity</vt:lpstr>
      <vt:lpstr>6_Office Theme</vt:lpstr>
      <vt:lpstr>CDHS-OBH-OptionAtemplate</vt:lpstr>
      <vt:lpstr>2_Office Theme</vt:lpstr>
      <vt:lpstr>Office Theme</vt:lpstr>
      <vt:lpstr>1_Office Theme</vt:lpstr>
      <vt:lpstr>Acrobat Document</vt:lpstr>
      <vt:lpstr>HCHD Board Report  July 22, 2021 </vt:lpstr>
      <vt:lpstr>Project Officer Report</vt:lpstr>
      <vt:lpstr>VCLC Updates</vt:lpstr>
      <vt:lpstr>VCLC Updates</vt:lpstr>
      <vt:lpstr>VCLC Updates</vt:lpstr>
      <vt:lpstr>PowerPoint Presentation</vt:lpstr>
      <vt:lpstr>CEO Report</vt:lpstr>
      <vt:lpstr>Updates</vt:lpstr>
      <vt:lpstr>COVID -19 </vt:lpstr>
      <vt:lpstr>Strategic Planning Work Session</vt:lpstr>
      <vt:lpstr>PowerPoint Presentation</vt:lpstr>
      <vt:lpstr>PowerPoint Presentation</vt:lpstr>
      <vt:lpstr>ANHA Report</vt:lpstr>
      <vt:lpstr>NH Update</vt:lpstr>
      <vt:lpstr>PowerPoint Presentation</vt:lpstr>
      <vt:lpstr>Recent Activities</vt:lpstr>
      <vt:lpstr>CNO Report</vt:lpstr>
      <vt:lpstr>CNO Update</vt:lpstr>
      <vt:lpstr>CFO/COO Report</vt:lpstr>
      <vt:lpstr>CFO/COO Activities</vt:lpstr>
      <vt:lpstr>Materials Management</vt:lpstr>
      <vt:lpstr>Meditech Expanse</vt:lpstr>
      <vt:lpstr>PowerPoint Presentation</vt:lpstr>
      <vt:lpstr>Financial Committee Report</vt:lpstr>
      <vt:lpstr>Financial Statements Summary</vt:lpstr>
      <vt:lpstr>Volumes Trending</vt:lpstr>
      <vt:lpstr>Volumes Trending</vt:lpstr>
      <vt:lpstr>Volumes Trending</vt:lpstr>
      <vt:lpstr>Volumes Trending</vt:lpstr>
      <vt:lpstr>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Update – Monday Oct. 3, 2016</dc:title>
  <dc:creator>Kay Whitley</dc:creator>
  <cp:lastModifiedBy>Lynette Omer</cp:lastModifiedBy>
  <cp:revision>697</cp:revision>
  <cp:lastPrinted>2018-10-30T18:44:08Z</cp:lastPrinted>
  <dcterms:created xsi:type="dcterms:W3CDTF">2016-10-02T21:02:18Z</dcterms:created>
  <dcterms:modified xsi:type="dcterms:W3CDTF">2021-08-02T21:32:52Z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0x010100AB9B88F9F4415849BC25265DD60E3FEE</vt:lpwstr>
  </property>
</Properties>
</file>